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5" r:id="rId13"/>
    <p:sldId id="266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176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15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15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BD2985-A6ED-4C14-B8B3-0EB49F8E508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EDFE4D-30A9-44CF-9D5C-07EEFA9EC0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Automates faculty attendance tracking</a:t>
          </a:r>
        </a:p>
      </dgm:t>
    </dgm:pt>
    <dgm:pt modelId="{705E6A86-355F-4C20-B2FF-D9AF639E767A}" type="parTrans" cxnId="{D832AFC4-CF4E-4233-AE16-97B98F02D4C8}">
      <dgm:prSet/>
      <dgm:spPr/>
      <dgm:t>
        <a:bodyPr/>
        <a:lstStyle/>
        <a:p>
          <a:endParaRPr lang="en-US"/>
        </a:p>
      </dgm:t>
    </dgm:pt>
    <dgm:pt modelId="{BC43512D-4B53-4124-8801-BF7B18D5E1A9}" type="sibTrans" cxnId="{D832AFC4-CF4E-4233-AE16-97B98F02D4C8}">
      <dgm:prSet/>
      <dgm:spPr/>
      <dgm:t>
        <a:bodyPr/>
        <a:lstStyle/>
        <a:p>
          <a:endParaRPr lang="en-US"/>
        </a:p>
      </dgm:t>
    </dgm:pt>
    <dgm:pt modelId="{D9C2B759-F109-4FB7-9A41-B4476018CF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Monitors in/out times, late arrivals, early departures</a:t>
          </a:r>
        </a:p>
      </dgm:t>
    </dgm:pt>
    <dgm:pt modelId="{09ADA31E-A4D3-45CE-8F7E-13F6920ADEC8}" type="parTrans" cxnId="{0D01B26D-AC76-425A-8502-D546F85F4FDA}">
      <dgm:prSet/>
      <dgm:spPr/>
      <dgm:t>
        <a:bodyPr/>
        <a:lstStyle/>
        <a:p>
          <a:endParaRPr lang="en-US"/>
        </a:p>
      </dgm:t>
    </dgm:pt>
    <dgm:pt modelId="{D3A9BB97-58A2-4545-86B4-321518DFE242}" type="sibTrans" cxnId="{0D01B26D-AC76-425A-8502-D546F85F4FDA}">
      <dgm:prSet/>
      <dgm:spPr/>
      <dgm:t>
        <a:bodyPr/>
        <a:lstStyle/>
        <a:p>
          <a:endParaRPr lang="en-US"/>
        </a:p>
      </dgm:t>
    </dgm:pt>
    <dgm:pt modelId="{91513281-3483-46B1-98C7-EEA83FCE58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Enforces policy rules for different staff types</a:t>
          </a:r>
        </a:p>
      </dgm:t>
    </dgm:pt>
    <dgm:pt modelId="{77770579-D891-4B0A-8025-91ED693BDAC0}" type="parTrans" cxnId="{1761D3CB-55B5-4EB7-8439-B271F6BEC1EE}">
      <dgm:prSet/>
      <dgm:spPr/>
      <dgm:t>
        <a:bodyPr/>
        <a:lstStyle/>
        <a:p>
          <a:endParaRPr lang="en-US"/>
        </a:p>
      </dgm:t>
    </dgm:pt>
    <dgm:pt modelId="{2CAA406B-9134-4804-B397-D340FF44062B}" type="sibTrans" cxnId="{1761D3CB-55B5-4EB7-8439-B271F6BEC1EE}">
      <dgm:prSet/>
      <dgm:spPr/>
      <dgm:t>
        <a:bodyPr/>
        <a:lstStyle/>
        <a:p>
          <a:endParaRPr lang="en-US"/>
        </a:p>
      </dgm:t>
    </dgm:pt>
    <dgm:pt modelId="{079AD64C-A967-45AE-B9B7-5A09FC887B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Demonstrates OOP and DSA concepts</a:t>
          </a:r>
        </a:p>
      </dgm:t>
    </dgm:pt>
    <dgm:pt modelId="{E5659DF5-6859-4C15-A910-9ACE98BE7223}" type="parTrans" cxnId="{F9914230-EA43-431E-A05C-ED3F3149BC4A}">
      <dgm:prSet/>
      <dgm:spPr/>
      <dgm:t>
        <a:bodyPr/>
        <a:lstStyle/>
        <a:p>
          <a:endParaRPr lang="en-US"/>
        </a:p>
      </dgm:t>
    </dgm:pt>
    <dgm:pt modelId="{C9D9AB5A-BBF9-4310-AD31-66C8ABB939BE}" type="sibTrans" cxnId="{F9914230-EA43-431E-A05C-ED3F3149BC4A}">
      <dgm:prSet/>
      <dgm:spPr/>
      <dgm:t>
        <a:bodyPr/>
        <a:lstStyle/>
        <a:p>
          <a:endParaRPr lang="en-US"/>
        </a:p>
      </dgm:t>
    </dgm:pt>
    <dgm:pt modelId="{FD6D5F30-62EE-4066-8827-48C9DEA83D51}" type="pres">
      <dgm:prSet presAssocID="{19BD2985-A6ED-4C14-B8B3-0EB49F8E5083}" presName="root" presStyleCnt="0">
        <dgm:presLayoutVars>
          <dgm:dir/>
          <dgm:resizeHandles val="exact"/>
        </dgm:presLayoutVars>
      </dgm:prSet>
      <dgm:spPr/>
    </dgm:pt>
    <dgm:pt modelId="{79317323-C17D-4AFB-9B4E-FB030C161DDB}" type="pres">
      <dgm:prSet presAssocID="{2CEDFE4D-30A9-44CF-9D5C-07EEFA9EC0BA}" presName="compNode" presStyleCnt="0"/>
      <dgm:spPr/>
    </dgm:pt>
    <dgm:pt modelId="{5EDF6FDD-DC73-47E4-8154-EBBDAAB6F8E0}" type="pres">
      <dgm:prSet presAssocID="{2CEDFE4D-30A9-44CF-9D5C-07EEFA9EC0BA}" presName="bgRect" presStyleLbl="bgShp" presStyleIdx="0" presStyleCnt="4"/>
      <dgm:spPr/>
    </dgm:pt>
    <dgm:pt modelId="{6C240B1F-8510-4CC7-AFA5-94B2622336D9}" type="pres">
      <dgm:prSet presAssocID="{2CEDFE4D-30A9-44CF-9D5C-07EEFA9EC0B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575D71D3-D3E3-45D2-A2FB-1EFB468E5768}" type="pres">
      <dgm:prSet presAssocID="{2CEDFE4D-30A9-44CF-9D5C-07EEFA9EC0BA}" presName="spaceRect" presStyleCnt="0"/>
      <dgm:spPr/>
    </dgm:pt>
    <dgm:pt modelId="{E50857E6-668B-4ECC-82EC-6473FC1652E3}" type="pres">
      <dgm:prSet presAssocID="{2CEDFE4D-30A9-44CF-9D5C-07EEFA9EC0BA}" presName="parTx" presStyleLbl="revTx" presStyleIdx="0" presStyleCnt="4">
        <dgm:presLayoutVars>
          <dgm:chMax val="0"/>
          <dgm:chPref val="0"/>
        </dgm:presLayoutVars>
      </dgm:prSet>
      <dgm:spPr/>
    </dgm:pt>
    <dgm:pt modelId="{9D824F45-3183-4D50-9A32-FCBFCAD1D2F4}" type="pres">
      <dgm:prSet presAssocID="{BC43512D-4B53-4124-8801-BF7B18D5E1A9}" presName="sibTrans" presStyleCnt="0"/>
      <dgm:spPr/>
    </dgm:pt>
    <dgm:pt modelId="{36413078-5D5E-4943-B0EB-9B6A7951366F}" type="pres">
      <dgm:prSet presAssocID="{D9C2B759-F109-4FB7-9A41-B4476018CF46}" presName="compNode" presStyleCnt="0"/>
      <dgm:spPr/>
    </dgm:pt>
    <dgm:pt modelId="{F301C066-D916-4ED7-BFAD-D73A15FE2E96}" type="pres">
      <dgm:prSet presAssocID="{D9C2B759-F109-4FB7-9A41-B4476018CF46}" presName="bgRect" presStyleLbl="bgShp" presStyleIdx="1" presStyleCnt="4"/>
      <dgm:spPr/>
    </dgm:pt>
    <dgm:pt modelId="{F9709DAE-6892-4BBC-94CC-A600C7325DDB}" type="pres">
      <dgm:prSet presAssocID="{D9C2B759-F109-4FB7-9A41-B4476018CF4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8915A877-C2E2-4C21-8CE0-CD756FD0484E}" type="pres">
      <dgm:prSet presAssocID="{D9C2B759-F109-4FB7-9A41-B4476018CF46}" presName="spaceRect" presStyleCnt="0"/>
      <dgm:spPr/>
    </dgm:pt>
    <dgm:pt modelId="{C2D8B95F-EF73-4D99-9C03-D6D8103B2E8F}" type="pres">
      <dgm:prSet presAssocID="{D9C2B759-F109-4FB7-9A41-B4476018CF46}" presName="parTx" presStyleLbl="revTx" presStyleIdx="1" presStyleCnt="4">
        <dgm:presLayoutVars>
          <dgm:chMax val="0"/>
          <dgm:chPref val="0"/>
        </dgm:presLayoutVars>
      </dgm:prSet>
      <dgm:spPr/>
    </dgm:pt>
    <dgm:pt modelId="{971DAA09-A4D6-431D-8480-57B557A613D2}" type="pres">
      <dgm:prSet presAssocID="{D3A9BB97-58A2-4545-86B4-321518DFE242}" presName="sibTrans" presStyleCnt="0"/>
      <dgm:spPr/>
    </dgm:pt>
    <dgm:pt modelId="{53D4028A-1192-40BF-A9CC-2B007B881263}" type="pres">
      <dgm:prSet presAssocID="{91513281-3483-46B1-98C7-EEA83FCE581F}" presName="compNode" presStyleCnt="0"/>
      <dgm:spPr/>
    </dgm:pt>
    <dgm:pt modelId="{9471AF3F-2DA8-468A-A3C1-F3BACD75EE4B}" type="pres">
      <dgm:prSet presAssocID="{91513281-3483-46B1-98C7-EEA83FCE581F}" presName="bgRect" presStyleLbl="bgShp" presStyleIdx="2" presStyleCnt="4"/>
      <dgm:spPr/>
    </dgm:pt>
    <dgm:pt modelId="{885078FA-1C52-4AEB-BF8A-79E0F6BDACED}" type="pres">
      <dgm:prSet presAssocID="{91513281-3483-46B1-98C7-EEA83FCE581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54B52DDF-A1C7-4A6E-A054-1D91C40D2C5B}" type="pres">
      <dgm:prSet presAssocID="{91513281-3483-46B1-98C7-EEA83FCE581F}" presName="spaceRect" presStyleCnt="0"/>
      <dgm:spPr/>
    </dgm:pt>
    <dgm:pt modelId="{9726991F-1773-46D5-AB15-028EAA4FD1C2}" type="pres">
      <dgm:prSet presAssocID="{91513281-3483-46B1-98C7-EEA83FCE581F}" presName="parTx" presStyleLbl="revTx" presStyleIdx="2" presStyleCnt="4">
        <dgm:presLayoutVars>
          <dgm:chMax val="0"/>
          <dgm:chPref val="0"/>
        </dgm:presLayoutVars>
      </dgm:prSet>
      <dgm:spPr/>
    </dgm:pt>
    <dgm:pt modelId="{E115854D-D21F-49DB-884C-F342F851502B}" type="pres">
      <dgm:prSet presAssocID="{2CAA406B-9134-4804-B397-D340FF44062B}" presName="sibTrans" presStyleCnt="0"/>
      <dgm:spPr/>
    </dgm:pt>
    <dgm:pt modelId="{E2A692A7-7A4B-4D05-8A4B-D8DDC1AED9C1}" type="pres">
      <dgm:prSet presAssocID="{079AD64C-A967-45AE-B9B7-5A09FC887BB4}" presName="compNode" presStyleCnt="0"/>
      <dgm:spPr/>
    </dgm:pt>
    <dgm:pt modelId="{70E6D2F3-9173-4559-8505-4FC7D8A92544}" type="pres">
      <dgm:prSet presAssocID="{079AD64C-A967-45AE-B9B7-5A09FC887BB4}" presName="bgRect" presStyleLbl="bgShp" presStyleIdx="3" presStyleCnt="4"/>
      <dgm:spPr/>
    </dgm:pt>
    <dgm:pt modelId="{7315DA28-E3A0-4E09-BA99-B7424C20F429}" type="pres">
      <dgm:prSet presAssocID="{079AD64C-A967-45AE-B9B7-5A09FC887BB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Quotation Mark"/>
        </a:ext>
      </dgm:extLst>
    </dgm:pt>
    <dgm:pt modelId="{E03A4F6A-A91E-4EAD-AEC8-A9621A4337A4}" type="pres">
      <dgm:prSet presAssocID="{079AD64C-A967-45AE-B9B7-5A09FC887BB4}" presName="spaceRect" presStyleCnt="0"/>
      <dgm:spPr/>
    </dgm:pt>
    <dgm:pt modelId="{35C48893-D179-4BF0-A82E-E9EEF73A8EEA}" type="pres">
      <dgm:prSet presAssocID="{079AD64C-A967-45AE-B9B7-5A09FC887BB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9914230-EA43-431E-A05C-ED3F3149BC4A}" srcId="{19BD2985-A6ED-4C14-B8B3-0EB49F8E5083}" destId="{079AD64C-A967-45AE-B9B7-5A09FC887BB4}" srcOrd="3" destOrd="0" parTransId="{E5659DF5-6859-4C15-A910-9ACE98BE7223}" sibTransId="{C9D9AB5A-BBF9-4310-AD31-66C8ABB939BE}"/>
    <dgm:cxn modelId="{F22BD634-A87E-4383-8CD9-57E8B84ACC51}" type="presOf" srcId="{91513281-3483-46B1-98C7-EEA83FCE581F}" destId="{9726991F-1773-46D5-AB15-028EAA4FD1C2}" srcOrd="0" destOrd="0" presId="urn:microsoft.com/office/officeart/2018/2/layout/IconVerticalSolidList"/>
    <dgm:cxn modelId="{0D01B26D-AC76-425A-8502-D546F85F4FDA}" srcId="{19BD2985-A6ED-4C14-B8B3-0EB49F8E5083}" destId="{D9C2B759-F109-4FB7-9A41-B4476018CF46}" srcOrd="1" destOrd="0" parTransId="{09ADA31E-A4D3-45CE-8F7E-13F6920ADEC8}" sibTransId="{D3A9BB97-58A2-4545-86B4-321518DFE242}"/>
    <dgm:cxn modelId="{D832AFC4-CF4E-4233-AE16-97B98F02D4C8}" srcId="{19BD2985-A6ED-4C14-B8B3-0EB49F8E5083}" destId="{2CEDFE4D-30A9-44CF-9D5C-07EEFA9EC0BA}" srcOrd="0" destOrd="0" parTransId="{705E6A86-355F-4C20-B2FF-D9AF639E767A}" sibTransId="{BC43512D-4B53-4124-8801-BF7B18D5E1A9}"/>
    <dgm:cxn modelId="{CC3C82C8-2E12-4EB6-B3D1-3B553AF1DE50}" type="presOf" srcId="{2CEDFE4D-30A9-44CF-9D5C-07EEFA9EC0BA}" destId="{E50857E6-668B-4ECC-82EC-6473FC1652E3}" srcOrd="0" destOrd="0" presId="urn:microsoft.com/office/officeart/2018/2/layout/IconVerticalSolidList"/>
    <dgm:cxn modelId="{1761D3CB-55B5-4EB7-8439-B271F6BEC1EE}" srcId="{19BD2985-A6ED-4C14-B8B3-0EB49F8E5083}" destId="{91513281-3483-46B1-98C7-EEA83FCE581F}" srcOrd="2" destOrd="0" parTransId="{77770579-D891-4B0A-8025-91ED693BDAC0}" sibTransId="{2CAA406B-9134-4804-B397-D340FF44062B}"/>
    <dgm:cxn modelId="{4A54E0E8-973D-4FB5-987D-1F6E7E4D5080}" type="presOf" srcId="{079AD64C-A967-45AE-B9B7-5A09FC887BB4}" destId="{35C48893-D179-4BF0-A82E-E9EEF73A8EEA}" srcOrd="0" destOrd="0" presId="urn:microsoft.com/office/officeart/2018/2/layout/IconVerticalSolidList"/>
    <dgm:cxn modelId="{7859ADE9-30A3-4EF1-8011-50DA8264681D}" type="presOf" srcId="{19BD2985-A6ED-4C14-B8B3-0EB49F8E5083}" destId="{FD6D5F30-62EE-4066-8827-48C9DEA83D51}" srcOrd="0" destOrd="0" presId="urn:microsoft.com/office/officeart/2018/2/layout/IconVerticalSolidList"/>
    <dgm:cxn modelId="{20B0B4EF-CE9A-4E4B-A100-D11C620B70EE}" type="presOf" srcId="{D9C2B759-F109-4FB7-9A41-B4476018CF46}" destId="{C2D8B95F-EF73-4D99-9C03-D6D8103B2E8F}" srcOrd="0" destOrd="0" presId="urn:microsoft.com/office/officeart/2018/2/layout/IconVerticalSolidList"/>
    <dgm:cxn modelId="{66EA64D1-EDA6-452A-8EB3-5C1F286F44E7}" type="presParOf" srcId="{FD6D5F30-62EE-4066-8827-48C9DEA83D51}" destId="{79317323-C17D-4AFB-9B4E-FB030C161DDB}" srcOrd="0" destOrd="0" presId="urn:microsoft.com/office/officeart/2018/2/layout/IconVerticalSolidList"/>
    <dgm:cxn modelId="{EBA98651-2FF0-4BAC-A020-110DD3E54F3E}" type="presParOf" srcId="{79317323-C17D-4AFB-9B4E-FB030C161DDB}" destId="{5EDF6FDD-DC73-47E4-8154-EBBDAAB6F8E0}" srcOrd="0" destOrd="0" presId="urn:microsoft.com/office/officeart/2018/2/layout/IconVerticalSolidList"/>
    <dgm:cxn modelId="{A6C8F45B-EC4E-4614-92E9-12474BDEE47B}" type="presParOf" srcId="{79317323-C17D-4AFB-9B4E-FB030C161DDB}" destId="{6C240B1F-8510-4CC7-AFA5-94B2622336D9}" srcOrd="1" destOrd="0" presId="urn:microsoft.com/office/officeart/2018/2/layout/IconVerticalSolidList"/>
    <dgm:cxn modelId="{C8EE3053-7975-4F7C-B6BE-4E761FEA0F5E}" type="presParOf" srcId="{79317323-C17D-4AFB-9B4E-FB030C161DDB}" destId="{575D71D3-D3E3-45D2-A2FB-1EFB468E5768}" srcOrd="2" destOrd="0" presId="urn:microsoft.com/office/officeart/2018/2/layout/IconVerticalSolidList"/>
    <dgm:cxn modelId="{992EE6E4-FDF6-4D4E-B2EB-34836CFC7304}" type="presParOf" srcId="{79317323-C17D-4AFB-9B4E-FB030C161DDB}" destId="{E50857E6-668B-4ECC-82EC-6473FC1652E3}" srcOrd="3" destOrd="0" presId="urn:microsoft.com/office/officeart/2018/2/layout/IconVerticalSolidList"/>
    <dgm:cxn modelId="{4C56322C-97EC-4367-99B9-23AD557D10C9}" type="presParOf" srcId="{FD6D5F30-62EE-4066-8827-48C9DEA83D51}" destId="{9D824F45-3183-4D50-9A32-FCBFCAD1D2F4}" srcOrd="1" destOrd="0" presId="urn:microsoft.com/office/officeart/2018/2/layout/IconVerticalSolidList"/>
    <dgm:cxn modelId="{FA0B65B0-9DFD-4E91-8EDE-07B9C38FE220}" type="presParOf" srcId="{FD6D5F30-62EE-4066-8827-48C9DEA83D51}" destId="{36413078-5D5E-4943-B0EB-9B6A7951366F}" srcOrd="2" destOrd="0" presId="urn:microsoft.com/office/officeart/2018/2/layout/IconVerticalSolidList"/>
    <dgm:cxn modelId="{9875D001-F531-4DEF-A5BC-F15DD970048C}" type="presParOf" srcId="{36413078-5D5E-4943-B0EB-9B6A7951366F}" destId="{F301C066-D916-4ED7-BFAD-D73A15FE2E96}" srcOrd="0" destOrd="0" presId="urn:microsoft.com/office/officeart/2018/2/layout/IconVerticalSolidList"/>
    <dgm:cxn modelId="{49880D83-6CB0-4206-92F4-4A9411AD4AE4}" type="presParOf" srcId="{36413078-5D5E-4943-B0EB-9B6A7951366F}" destId="{F9709DAE-6892-4BBC-94CC-A600C7325DDB}" srcOrd="1" destOrd="0" presId="urn:microsoft.com/office/officeart/2018/2/layout/IconVerticalSolidList"/>
    <dgm:cxn modelId="{418317AE-5502-4706-8053-D65AEB905B39}" type="presParOf" srcId="{36413078-5D5E-4943-B0EB-9B6A7951366F}" destId="{8915A877-C2E2-4C21-8CE0-CD756FD0484E}" srcOrd="2" destOrd="0" presId="urn:microsoft.com/office/officeart/2018/2/layout/IconVerticalSolidList"/>
    <dgm:cxn modelId="{E5C65365-9ECF-4A6E-9BD4-B78A54A859FF}" type="presParOf" srcId="{36413078-5D5E-4943-B0EB-9B6A7951366F}" destId="{C2D8B95F-EF73-4D99-9C03-D6D8103B2E8F}" srcOrd="3" destOrd="0" presId="urn:microsoft.com/office/officeart/2018/2/layout/IconVerticalSolidList"/>
    <dgm:cxn modelId="{BA0B66C7-8DB3-4E50-8AC5-8F2F5AECF5B2}" type="presParOf" srcId="{FD6D5F30-62EE-4066-8827-48C9DEA83D51}" destId="{971DAA09-A4D6-431D-8480-57B557A613D2}" srcOrd="3" destOrd="0" presId="urn:microsoft.com/office/officeart/2018/2/layout/IconVerticalSolidList"/>
    <dgm:cxn modelId="{97C0F463-3B01-42FE-8708-C2F3B61A85FD}" type="presParOf" srcId="{FD6D5F30-62EE-4066-8827-48C9DEA83D51}" destId="{53D4028A-1192-40BF-A9CC-2B007B881263}" srcOrd="4" destOrd="0" presId="urn:microsoft.com/office/officeart/2018/2/layout/IconVerticalSolidList"/>
    <dgm:cxn modelId="{F059781B-62BF-4211-B381-C4D8F31D07D0}" type="presParOf" srcId="{53D4028A-1192-40BF-A9CC-2B007B881263}" destId="{9471AF3F-2DA8-468A-A3C1-F3BACD75EE4B}" srcOrd="0" destOrd="0" presId="urn:microsoft.com/office/officeart/2018/2/layout/IconVerticalSolidList"/>
    <dgm:cxn modelId="{28881548-2114-4AD6-AD91-0AE6050C942D}" type="presParOf" srcId="{53D4028A-1192-40BF-A9CC-2B007B881263}" destId="{885078FA-1C52-4AEB-BF8A-79E0F6BDACED}" srcOrd="1" destOrd="0" presId="urn:microsoft.com/office/officeart/2018/2/layout/IconVerticalSolidList"/>
    <dgm:cxn modelId="{B8F1E1C7-8165-4C80-AE6F-5E6E11A4025C}" type="presParOf" srcId="{53D4028A-1192-40BF-A9CC-2B007B881263}" destId="{54B52DDF-A1C7-4A6E-A054-1D91C40D2C5B}" srcOrd="2" destOrd="0" presId="urn:microsoft.com/office/officeart/2018/2/layout/IconVerticalSolidList"/>
    <dgm:cxn modelId="{8EFD6366-8AB8-4ED4-AF81-00ED5B21D14A}" type="presParOf" srcId="{53D4028A-1192-40BF-A9CC-2B007B881263}" destId="{9726991F-1773-46D5-AB15-028EAA4FD1C2}" srcOrd="3" destOrd="0" presId="urn:microsoft.com/office/officeart/2018/2/layout/IconVerticalSolidList"/>
    <dgm:cxn modelId="{B269B58C-8A42-488F-8B5E-8A77BAA59879}" type="presParOf" srcId="{FD6D5F30-62EE-4066-8827-48C9DEA83D51}" destId="{E115854D-D21F-49DB-884C-F342F851502B}" srcOrd="5" destOrd="0" presId="urn:microsoft.com/office/officeart/2018/2/layout/IconVerticalSolidList"/>
    <dgm:cxn modelId="{C04D7252-D50C-4927-9902-B352C19DACDF}" type="presParOf" srcId="{FD6D5F30-62EE-4066-8827-48C9DEA83D51}" destId="{E2A692A7-7A4B-4D05-8A4B-D8DDC1AED9C1}" srcOrd="6" destOrd="0" presId="urn:microsoft.com/office/officeart/2018/2/layout/IconVerticalSolidList"/>
    <dgm:cxn modelId="{2574594D-4539-4C93-AF4D-771B11276687}" type="presParOf" srcId="{E2A692A7-7A4B-4D05-8A4B-D8DDC1AED9C1}" destId="{70E6D2F3-9173-4559-8505-4FC7D8A92544}" srcOrd="0" destOrd="0" presId="urn:microsoft.com/office/officeart/2018/2/layout/IconVerticalSolidList"/>
    <dgm:cxn modelId="{200B7444-EF06-417E-ACE5-3AD50F2E4E97}" type="presParOf" srcId="{E2A692A7-7A4B-4D05-8A4B-D8DDC1AED9C1}" destId="{7315DA28-E3A0-4E09-BA99-B7424C20F429}" srcOrd="1" destOrd="0" presId="urn:microsoft.com/office/officeart/2018/2/layout/IconVerticalSolidList"/>
    <dgm:cxn modelId="{A65681D2-C527-4A28-88D1-9DB6128B3A9C}" type="presParOf" srcId="{E2A692A7-7A4B-4D05-8A4B-D8DDC1AED9C1}" destId="{E03A4F6A-A91E-4EAD-AEC8-A9621A4337A4}" srcOrd="2" destOrd="0" presId="urn:microsoft.com/office/officeart/2018/2/layout/IconVerticalSolidList"/>
    <dgm:cxn modelId="{191C8B6E-B00B-431E-8FC7-BACE1B58562C}" type="presParOf" srcId="{E2A692A7-7A4B-4D05-8A4B-D8DDC1AED9C1}" destId="{35C48893-D179-4BF0-A82E-E9EEF73A8EE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FE64E6-2E2F-4CC0-AA42-5033F5AD08F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41B4F14-644A-4CBB-B066-23A7E8F3A0FC}">
      <dgm:prSet/>
      <dgm:spPr/>
      <dgm:t>
        <a:bodyPr/>
        <a:lstStyle/>
        <a:p>
          <a:r>
            <a:rPr lang="en-US"/>
            <a:t>• Inheritance hierarchies (single, multiple, etc.)</a:t>
          </a:r>
        </a:p>
      </dgm:t>
    </dgm:pt>
    <dgm:pt modelId="{70C16AC4-5D46-40FC-9594-97E8044F9CFF}" type="parTrans" cxnId="{961E13D8-CB1E-425B-9653-FE5FFB9F5F23}">
      <dgm:prSet/>
      <dgm:spPr/>
      <dgm:t>
        <a:bodyPr/>
        <a:lstStyle/>
        <a:p>
          <a:endParaRPr lang="en-US"/>
        </a:p>
      </dgm:t>
    </dgm:pt>
    <dgm:pt modelId="{1253B05A-4050-4803-A6F5-065F09E08030}" type="sibTrans" cxnId="{961E13D8-CB1E-425B-9653-FE5FFB9F5F23}">
      <dgm:prSet/>
      <dgm:spPr/>
      <dgm:t>
        <a:bodyPr/>
        <a:lstStyle/>
        <a:p>
          <a:endParaRPr lang="en-US"/>
        </a:p>
      </dgm:t>
    </dgm:pt>
    <dgm:pt modelId="{FF7A3003-90C8-442D-B543-B494D88FB847}">
      <dgm:prSet/>
      <dgm:spPr/>
      <dgm:t>
        <a:bodyPr/>
        <a:lstStyle/>
        <a:p>
          <a:r>
            <a:rPr lang="en-US"/>
            <a:t>• Data structures (BST, Stack, Queue, Graph)</a:t>
          </a:r>
        </a:p>
      </dgm:t>
    </dgm:pt>
    <dgm:pt modelId="{3B9AFA0E-9839-4CE6-8531-14993017EFEE}" type="parTrans" cxnId="{5356F5BA-9106-4C5A-9260-D826B362191E}">
      <dgm:prSet/>
      <dgm:spPr/>
      <dgm:t>
        <a:bodyPr/>
        <a:lstStyle/>
        <a:p>
          <a:endParaRPr lang="en-US"/>
        </a:p>
      </dgm:t>
    </dgm:pt>
    <dgm:pt modelId="{5EC91C8F-7996-4D1A-85AB-966E5BD51508}" type="sibTrans" cxnId="{5356F5BA-9106-4C5A-9260-D826B362191E}">
      <dgm:prSet/>
      <dgm:spPr/>
      <dgm:t>
        <a:bodyPr/>
        <a:lstStyle/>
        <a:p>
          <a:endParaRPr lang="en-US"/>
        </a:p>
      </dgm:t>
    </dgm:pt>
    <dgm:pt modelId="{F49D0DA5-F4C7-4AB6-8F33-D8C35A5AF66D}">
      <dgm:prSet/>
      <dgm:spPr/>
      <dgm:t>
        <a:bodyPr/>
        <a:lstStyle/>
        <a:p>
          <a:r>
            <a:rPr lang="en-US"/>
            <a:t>• File-based data persistence</a:t>
          </a:r>
        </a:p>
      </dgm:t>
    </dgm:pt>
    <dgm:pt modelId="{1B184511-3F70-422F-AFD0-A8126E1CDB3F}" type="parTrans" cxnId="{488DAE1B-F36C-4959-BB39-DC7CAA0FFFB8}">
      <dgm:prSet/>
      <dgm:spPr/>
      <dgm:t>
        <a:bodyPr/>
        <a:lstStyle/>
        <a:p>
          <a:endParaRPr lang="en-US"/>
        </a:p>
      </dgm:t>
    </dgm:pt>
    <dgm:pt modelId="{ECED933C-234D-4934-AD3E-8DF38716FDDF}" type="sibTrans" cxnId="{488DAE1B-F36C-4959-BB39-DC7CAA0FFFB8}">
      <dgm:prSet/>
      <dgm:spPr/>
      <dgm:t>
        <a:bodyPr/>
        <a:lstStyle/>
        <a:p>
          <a:endParaRPr lang="en-US"/>
        </a:p>
      </dgm:t>
    </dgm:pt>
    <dgm:pt modelId="{80C895B9-E503-4FDA-A93C-85B4A2013A05}">
      <dgm:prSet/>
      <dgm:spPr/>
      <dgm:t>
        <a:bodyPr/>
        <a:lstStyle/>
        <a:p>
          <a:r>
            <a:rPr lang="en-US"/>
            <a:t>• Role-based access</a:t>
          </a:r>
        </a:p>
      </dgm:t>
    </dgm:pt>
    <dgm:pt modelId="{9C47D36C-B50C-4B56-87C3-7E25884BDF84}" type="parTrans" cxnId="{FC2711D8-A1F6-403B-A596-793F05892C1A}">
      <dgm:prSet/>
      <dgm:spPr/>
      <dgm:t>
        <a:bodyPr/>
        <a:lstStyle/>
        <a:p>
          <a:endParaRPr lang="en-US"/>
        </a:p>
      </dgm:t>
    </dgm:pt>
    <dgm:pt modelId="{39ADA8A9-C354-43C1-9C04-30DEC23DA8BF}" type="sibTrans" cxnId="{FC2711D8-A1F6-403B-A596-793F05892C1A}">
      <dgm:prSet/>
      <dgm:spPr/>
      <dgm:t>
        <a:bodyPr/>
        <a:lstStyle/>
        <a:p>
          <a:endParaRPr lang="en-US"/>
        </a:p>
      </dgm:t>
    </dgm:pt>
    <dgm:pt modelId="{6C524CD0-E1DC-44F0-8959-6503471A83EF}" type="pres">
      <dgm:prSet presAssocID="{6EFE64E6-2E2F-4CC0-AA42-5033F5AD08F9}" presName="linear" presStyleCnt="0">
        <dgm:presLayoutVars>
          <dgm:animLvl val="lvl"/>
          <dgm:resizeHandles val="exact"/>
        </dgm:presLayoutVars>
      </dgm:prSet>
      <dgm:spPr/>
    </dgm:pt>
    <dgm:pt modelId="{9A7D74D8-8D94-4821-842C-52B3D6A8E9EE}" type="pres">
      <dgm:prSet presAssocID="{541B4F14-644A-4CBB-B066-23A7E8F3A0F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48085FB-ECBD-4CA9-BBA9-FF2D94A9D049}" type="pres">
      <dgm:prSet presAssocID="{1253B05A-4050-4803-A6F5-065F09E08030}" presName="spacer" presStyleCnt="0"/>
      <dgm:spPr/>
    </dgm:pt>
    <dgm:pt modelId="{28F13370-F968-4FE3-BA77-2390F6614749}" type="pres">
      <dgm:prSet presAssocID="{FF7A3003-90C8-442D-B543-B494D88FB84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8FE9661-8D9F-415B-B520-ECAE5F1688F6}" type="pres">
      <dgm:prSet presAssocID="{5EC91C8F-7996-4D1A-85AB-966E5BD51508}" presName="spacer" presStyleCnt="0"/>
      <dgm:spPr/>
    </dgm:pt>
    <dgm:pt modelId="{43C33293-5D5B-494F-A716-729B1653DA0C}" type="pres">
      <dgm:prSet presAssocID="{F49D0DA5-F4C7-4AB6-8F33-D8C35A5AF66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4243C38-F986-4C1B-A1F1-2B47A39D9A15}" type="pres">
      <dgm:prSet presAssocID="{ECED933C-234D-4934-AD3E-8DF38716FDDF}" presName="spacer" presStyleCnt="0"/>
      <dgm:spPr/>
    </dgm:pt>
    <dgm:pt modelId="{427AD657-9E08-4971-8A31-5094C9EB57C6}" type="pres">
      <dgm:prSet presAssocID="{80C895B9-E503-4FDA-A93C-85B4A2013A0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88DAE1B-F36C-4959-BB39-DC7CAA0FFFB8}" srcId="{6EFE64E6-2E2F-4CC0-AA42-5033F5AD08F9}" destId="{F49D0DA5-F4C7-4AB6-8F33-D8C35A5AF66D}" srcOrd="2" destOrd="0" parTransId="{1B184511-3F70-422F-AFD0-A8126E1CDB3F}" sibTransId="{ECED933C-234D-4934-AD3E-8DF38716FDDF}"/>
    <dgm:cxn modelId="{B1C9B22A-D827-43B3-A1F2-EA35285CEF66}" type="presOf" srcId="{F49D0DA5-F4C7-4AB6-8F33-D8C35A5AF66D}" destId="{43C33293-5D5B-494F-A716-729B1653DA0C}" srcOrd="0" destOrd="0" presId="urn:microsoft.com/office/officeart/2005/8/layout/vList2"/>
    <dgm:cxn modelId="{D1B30A30-A118-4DE6-899B-857C1750E76D}" type="presOf" srcId="{FF7A3003-90C8-442D-B543-B494D88FB847}" destId="{28F13370-F968-4FE3-BA77-2390F6614749}" srcOrd="0" destOrd="0" presId="urn:microsoft.com/office/officeart/2005/8/layout/vList2"/>
    <dgm:cxn modelId="{3301B96D-05AF-4B8F-8984-3A70A214EEBF}" type="presOf" srcId="{80C895B9-E503-4FDA-A93C-85B4A2013A05}" destId="{427AD657-9E08-4971-8A31-5094C9EB57C6}" srcOrd="0" destOrd="0" presId="urn:microsoft.com/office/officeart/2005/8/layout/vList2"/>
    <dgm:cxn modelId="{664D6B90-254F-4448-94BD-F4ED009C755C}" type="presOf" srcId="{541B4F14-644A-4CBB-B066-23A7E8F3A0FC}" destId="{9A7D74D8-8D94-4821-842C-52B3D6A8E9EE}" srcOrd="0" destOrd="0" presId="urn:microsoft.com/office/officeart/2005/8/layout/vList2"/>
    <dgm:cxn modelId="{5356F5BA-9106-4C5A-9260-D826B362191E}" srcId="{6EFE64E6-2E2F-4CC0-AA42-5033F5AD08F9}" destId="{FF7A3003-90C8-442D-B543-B494D88FB847}" srcOrd="1" destOrd="0" parTransId="{3B9AFA0E-9839-4CE6-8531-14993017EFEE}" sibTransId="{5EC91C8F-7996-4D1A-85AB-966E5BD51508}"/>
    <dgm:cxn modelId="{F4EDBFBC-2AFB-4082-83B7-BD738E255932}" type="presOf" srcId="{6EFE64E6-2E2F-4CC0-AA42-5033F5AD08F9}" destId="{6C524CD0-E1DC-44F0-8959-6503471A83EF}" srcOrd="0" destOrd="0" presId="urn:microsoft.com/office/officeart/2005/8/layout/vList2"/>
    <dgm:cxn modelId="{FC2711D8-A1F6-403B-A596-793F05892C1A}" srcId="{6EFE64E6-2E2F-4CC0-AA42-5033F5AD08F9}" destId="{80C895B9-E503-4FDA-A93C-85B4A2013A05}" srcOrd="3" destOrd="0" parTransId="{9C47D36C-B50C-4B56-87C3-7E25884BDF84}" sibTransId="{39ADA8A9-C354-43C1-9C04-30DEC23DA8BF}"/>
    <dgm:cxn modelId="{961E13D8-CB1E-425B-9653-FE5FFB9F5F23}" srcId="{6EFE64E6-2E2F-4CC0-AA42-5033F5AD08F9}" destId="{541B4F14-644A-4CBB-B066-23A7E8F3A0FC}" srcOrd="0" destOrd="0" parTransId="{70C16AC4-5D46-40FC-9594-97E8044F9CFF}" sibTransId="{1253B05A-4050-4803-A6F5-065F09E08030}"/>
    <dgm:cxn modelId="{51E3D1C7-5F8A-4EAC-90E7-06B85C8A792F}" type="presParOf" srcId="{6C524CD0-E1DC-44F0-8959-6503471A83EF}" destId="{9A7D74D8-8D94-4821-842C-52B3D6A8E9EE}" srcOrd="0" destOrd="0" presId="urn:microsoft.com/office/officeart/2005/8/layout/vList2"/>
    <dgm:cxn modelId="{51592E07-F9CF-49D0-9543-A65AC0346ECD}" type="presParOf" srcId="{6C524CD0-E1DC-44F0-8959-6503471A83EF}" destId="{748085FB-ECBD-4CA9-BBA9-FF2D94A9D049}" srcOrd="1" destOrd="0" presId="urn:microsoft.com/office/officeart/2005/8/layout/vList2"/>
    <dgm:cxn modelId="{C7164625-BC99-44B9-B4B1-622B9F6E1A1C}" type="presParOf" srcId="{6C524CD0-E1DC-44F0-8959-6503471A83EF}" destId="{28F13370-F968-4FE3-BA77-2390F6614749}" srcOrd="2" destOrd="0" presId="urn:microsoft.com/office/officeart/2005/8/layout/vList2"/>
    <dgm:cxn modelId="{DF3B3F8A-B5CF-4801-80F7-C914111EEF7B}" type="presParOf" srcId="{6C524CD0-E1DC-44F0-8959-6503471A83EF}" destId="{E8FE9661-8D9F-415B-B520-ECAE5F1688F6}" srcOrd="3" destOrd="0" presId="urn:microsoft.com/office/officeart/2005/8/layout/vList2"/>
    <dgm:cxn modelId="{197E45E7-1B9B-4CC1-946D-D1879C54AB8B}" type="presParOf" srcId="{6C524CD0-E1DC-44F0-8959-6503471A83EF}" destId="{43C33293-5D5B-494F-A716-729B1653DA0C}" srcOrd="4" destOrd="0" presId="urn:microsoft.com/office/officeart/2005/8/layout/vList2"/>
    <dgm:cxn modelId="{2128A5E5-45E3-4C93-B477-2DEE70019D0F}" type="presParOf" srcId="{6C524CD0-E1DC-44F0-8959-6503471A83EF}" destId="{44243C38-F986-4C1B-A1F1-2B47A39D9A15}" srcOrd="5" destOrd="0" presId="urn:microsoft.com/office/officeart/2005/8/layout/vList2"/>
    <dgm:cxn modelId="{33072F74-9A60-4A2A-AB58-86DB8506A971}" type="presParOf" srcId="{6C524CD0-E1DC-44F0-8959-6503471A83EF}" destId="{427AD657-9E08-4971-8A31-5094C9EB57C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7B4CBF-8BAD-493D-8C15-38C5379F71D7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B23F85C3-FA3C-48F2-AE0F-1BD5D2EE7F54}">
      <dgm:prSet/>
      <dgm:spPr/>
      <dgm:t>
        <a:bodyPr/>
        <a:lstStyle/>
        <a:p>
          <a:r>
            <a:rPr lang="en-US"/>
            <a:t>• Inheritance Models:</a:t>
          </a:r>
        </a:p>
      </dgm:t>
    </dgm:pt>
    <dgm:pt modelId="{D176421E-318A-4575-A173-6F866B3C80C4}" type="parTrans" cxnId="{A209B9BD-3313-47BD-845C-8B9BA0A5B55B}">
      <dgm:prSet/>
      <dgm:spPr/>
      <dgm:t>
        <a:bodyPr/>
        <a:lstStyle/>
        <a:p>
          <a:endParaRPr lang="en-US"/>
        </a:p>
      </dgm:t>
    </dgm:pt>
    <dgm:pt modelId="{33DD89A2-1153-49E1-A52E-EF38590E1D6C}" type="sibTrans" cxnId="{A209B9BD-3313-47BD-845C-8B9BA0A5B55B}">
      <dgm:prSet/>
      <dgm:spPr/>
      <dgm:t>
        <a:bodyPr/>
        <a:lstStyle/>
        <a:p>
          <a:endParaRPr lang="en-US"/>
        </a:p>
      </dgm:t>
    </dgm:pt>
    <dgm:pt modelId="{B373C524-C932-4D80-95A3-F104B54F5BBB}">
      <dgm:prSet/>
      <dgm:spPr/>
      <dgm:t>
        <a:bodyPr/>
        <a:lstStyle/>
        <a:p>
          <a:r>
            <a:rPr lang="en-US"/>
            <a:t>- Single: Admin → Person</a:t>
          </a:r>
        </a:p>
      </dgm:t>
    </dgm:pt>
    <dgm:pt modelId="{BC14144A-2D1F-4AC7-AEEF-B032B1A3BF3B}" type="parTrans" cxnId="{3609BB19-2625-45A8-8E5A-3781F2572A25}">
      <dgm:prSet/>
      <dgm:spPr/>
      <dgm:t>
        <a:bodyPr/>
        <a:lstStyle/>
        <a:p>
          <a:endParaRPr lang="en-US"/>
        </a:p>
      </dgm:t>
    </dgm:pt>
    <dgm:pt modelId="{9AEF77CC-0A49-4F84-BADC-9B3BA4B6E108}" type="sibTrans" cxnId="{3609BB19-2625-45A8-8E5A-3781F2572A25}">
      <dgm:prSet/>
      <dgm:spPr/>
      <dgm:t>
        <a:bodyPr/>
        <a:lstStyle/>
        <a:p>
          <a:endParaRPr lang="en-US"/>
        </a:p>
      </dgm:t>
    </dgm:pt>
    <dgm:pt modelId="{C68E62C7-3E8A-4675-AE13-8CA9A35753E4}">
      <dgm:prSet/>
      <dgm:spPr/>
      <dgm:t>
        <a:bodyPr/>
        <a:lstStyle/>
        <a:p>
          <a:r>
            <a:rPr lang="en-US"/>
            <a:t>- Multiple: Teacher → Person + Attendance</a:t>
          </a:r>
        </a:p>
      </dgm:t>
    </dgm:pt>
    <dgm:pt modelId="{1E7922B8-6D00-4A13-8C23-D7774B334DC0}" type="parTrans" cxnId="{50230278-D8E9-4306-805F-64A1CCDE09FF}">
      <dgm:prSet/>
      <dgm:spPr/>
      <dgm:t>
        <a:bodyPr/>
        <a:lstStyle/>
        <a:p>
          <a:endParaRPr lang="en-US"/>
        </a:p>
      </dgm:t>
    </dgm:pt>
    <dgm:pt modelId="{7B422C9F-44E3-4CDD-8A6A-9DF75E6C1795}" type="sibTrans" cxnId="{50230278-D8E9-4306-805F-64A1CCDE09FF}">
      <dgm:prSet/>
      <dgm:spPr/>
      <dgm:t>
        <a:bodyPr/>
        <a:lstStyle/>
        <a:p>
          <a:endParaRPr lang="en-US"/>
        </a:p>
      </dgm:t>
    </dgm:pt>
    <dgm:pt modelId="{7763CE37-98E7-4C2E-8056-82E3FD958070}">
      <dgm:prSet/>
      <dgm:spPr/>
      <dgm:t>
        <a:bodyPr/>
        <a:lstStyle/>
        <a:p>
          <a:r>
            <a:rPr lang="en-US"/>
            <a:t>- Multilevel: Attendance → TimeRecord</a:t>
          </a:r>
        </a:p>
      </dgm:t>
    </dgm:pt>
    <dgm:pt modelId="{676045BD-EAFB-496A-A52C-9A745521297F}" type="parTrans" cxnId="{403512FF-0B9E-4754-AAA3-9B104F7F4497}">
      <dgm:prSet/>
      <dgm:spPr/>
      <dgm:t>
        <a:bodyPr/>
        <a:lstStyle/>
        <a:p>
          <a:endParaRPr lang="en-US"/>
        </a:p>
      </dgm:t>
    </dgm:pt>
    <dgm:pt modelId="{AAC007AD-E6EC-48D3-A289-BBFEF5EE2A2F}" type="sibTrans" cxnId="{403512FF-0B9E-4754-AAA3-9B104F7F4497}">
      <dgm:prSet/>
      <dgm:spPr/>
      <dgm:t>
        <a:bodyPr/>
        <a:lstStyle/>
        <a:p>
          <a:endParaRPr lang="en-US"/>
        </a:p>
      </dgm:t>
    </dgm:pt>
    <dgm:pt modelId="{E31EB708-095C-4F8A-8192-6EC5176574F6}">
      <dgm:prSet/>
      <dgm:spPr/>
      <dgm:t>
        <a:bodyPr/>
        <a:lstStyle/>
        <a:p>
          <a:r>
            <a:rPr lang="en-US"/>
            <a:t>- Hierarchical: Department → Teacher</a:t>
          </a:r>
        </a:p>
      </dgm:t>
    </dgm:pt>
    <dgm:pt modelId="{675586B3-EB35-4344-A7C4-B426603DF220}" type="parTrans" cxnId="{3912ED9B-DE5B-4365-AD0A-746B8C498158}">
      <dgm:prSet/>
      <dgm:spPr/>
      <dgm:t>
        <a:bodyPr/>
        <a:lstStyle/>
        <a:p>
          <a:endParaRPr lang="en-US"/>
        </a:p>
      </dgm:t>
    </dgm:pt>
    <dgm:pt modelId="{265B3ABA-5731-4B7E-A697-3208E45FB6E9}" type="sibTrans" cxnId="{3912ED9B-DE5B-4365-AD0A-746B8C498158}">
      <dgm:prSet/>
      <dgm:spPr/>
      <dgm:t>
        <a:bodyPr/>
        <a:lstStyle/>
        <a:p>
          <a:endParaRPr lang="en-US"/>
        </a:p>
      </dgm:t>
    </dgm:pt>
    <dgm:pt modelId="{707BCEC0-38F3-4472-A81B-544F34D8D4AF}">
      <dgm:prSet/>
      <dgm:spPr/>
      <dgm:t>
        <a:bodyPr/>
        <a:lstStyle/>
        <a:p>
          <a:r>
            <a:rPr lang="en-US"/>
            <a:t>- Hybrid: ReportGenerator → Teacher</a:t>
          </a:r>
        </a:p>
      </dgm:t>
    </dgm:pt>
    <dgm:pt modelId="{FABA2380-20E5-4AF7-8783-81E2A7235A41}" type="parTrans" cxnId="{CE6E13FF-32EB-49F1-AE5F-EAB8BB9BD6F8}">
      <dgm:prSet/>
      <dgm:spPr/>
      <dgm:t>
        <a:bodyPr/>
        <a:lstStyle/>
        <a:p>
          <a:endParaRPr lang="en-US"/>
        </a:p>
      </dgm:t>
    </dgm:pt>
    <dgm:pt modelId="{3425A2FB-E5D0-4089-A2EF-2F5699A7402A}" type="sibTrans" cxnId="{CE6E13FF-32EB-49F1-AE5F-EAB8BB9BD6F8}">
      <dgm:prSet/>
      <dgm:spPr/>
      <dgm:t>
        <a:bodyPr/>
        <a:lstStyle/>
        <a:p>
          <a:endParaRPr lang="en-US"/>
        </a:p>
      </dgm:t>
    </dgm:pt>
    <dgm:pt modelId="{95A9B669-7054-41F9-86FE-000E7A685914}" type="pres">
      <dgm:prSet presAssocID="{527B4CBF-8BAD-493D-8C15-38C5379F71D7}" presName="vert0" presStyleCnt="0">
        <dgm:presLayoutVars>
          <dgm:dir/>
          <dgm:animOne val="branch"/>
          <dgm:animLvl val="lvl"/>
        </dgm:presLayoutVars>
      </dgm:prSet>
      <dgm:spPr/>
    </dgm:pt>
    <dgm:pt modelId="{DF0C60B9-D048-471A-8632-439D3782650E}" type="pres">
      <dgm:prSet presAssocID="{B23F85C3-FA3C-48F2-AE0F-1BD5D2EE7F54}" presName="thickLine" presStyleLbl="alignNode1" presStyleIdx="0" presStyleCnt="6"/>
      <dgm:spPr/>
    </dgm:pt>
    <dgm:pt modelId="{0EF3570B-0E36-4350-9CC5-6EA011FDFDC3}" type="pres">
      <dgm:prSet presAssocID="{B23F85C3-FA3C-48F2-AE0F-1BD5D2EE7F54}" presName="horz1" presStyleCnt="0"/>
      <dgm:spPr/>
    </dgm:pt>
    <dgm:pt modelId="{2ABC2F32-0AFE-4F69-8295-6FE556169D5D}" type="pres">
      <dgm:prSet presAssocID="{B23F85C3-FA3C-48F2-AE0F-1BD5D2EE7F54}" presName="tx1" presStyleLbl="revTx" presStyleIdx="0" presStyleCnt="6"/>
      <dgm:spPr/>
    </dgm:pt>
    <dgm:pt modelId="{6DC70112-B278-4D95-925D-BC6DC57229C8}" type="pres">
      <dgm:prSet presAssocID="{B23F85C3-FA3C-48F2-AE0F-1BD5D2EE7F54}" presName="vert1" presStyleCnt="0"/>
      <dgm:spPr/>
    </dgm:pt>
    <dgm:pt modelId="{EA9C0095-F028-4667-A09A-02C995C40697}" type="pres">
      <dgm:prSet presAssocID="{B373C524-C932-4D80-95A3-F104B54F5BBB}" presName="thickLine" presStyleLbl="alignNode1" presStyleIdx="1" presStyleCnt="6"/>
      <dgm:spPr/>
    </dgm:pt>
    <dgm:pt modelId="{E9AD79B5-6533-4CE7-ADBD-6FF564403BA0}" type="pres">
      <dgm:prSet presAssocID="{B373C524-C932-4D80-95A3-F104B54F5BBB}" presName="horz1" presStyleCnt="0"/>
      <dgm:spPr/>
    </dgm:pt>
    <dgm:pt modelId="{40CB3FBB-90AE-4914-B4AE-02052ACA78C1}" type="pres">
      <dgm:prSet presAssocID="{B373C524-C932-4D80-95A3-F104B54F5BBB}" presName="tx1" presStyleLbl="revTx" presStyleIdx="1" presStyleCnt="6"/>
      <dgm:spPr/>
    </dgm:pt>
    <dgm:pt modelId="{CBE4B4D2-F01C-4BE4-B1FE-9BE6CDCB395B}" type="pres">
      <dgm:prSet presAssocID="{B373C524-C932-4D80-95A3-F104B54F5BBB}" presName="vert1" presStyleCnt="0"/>
      <dgm:spPr/>
    </dgm:pt>
    <dgm:pt modelId="{2C8955DF-97B7-465A-9C89-A3E7D4376DFB}" type="pres">
      <dgm:prSet presAssocID="{C68E62C7-3E8A-4675-AE13-8CA9A35753E4}" presName="thickLine" presStyleLbl="alignNode1" presStyleIdx="2" presStyleCnt="6"/>
      <dgm:spPr/>
    </dgm:pt>
    <dgm:pt modelId="{9B102BA9-3F87-4AB7-AB4C-DE660BED75C8}" type="pres">
      <dgm:prSet presAssocID="{C68E62C7-3E8A-4675-AE13-8CA9A35753E4}" presName="horz1" presStyleCnt="0"/>
      <dgm:spPr/>
    </dgm:pt>
    <dgm:pt modelId="{AF669F2F-C03D-4ECA-BE76-CB5170932EDD}" type="pres">
      <dgm:prSet presAssocID="{C68E62C7-3E8A-4675-AE13-8CA9A35753E4}" presName="tx1" presStyleLbl="revTx" presStyleIdx="2" presStyleCnt="6"/>
      <dgm:spPr/>
    </dgm:pt>
    <dgm:pt modelId="{D107E74E-0FD3-4234-970E-4FC1C15E43DF}" type="pres">
      <dgm:prSet presAssocID="{C68E62C7-3E8A-4675-AE13-8CA9A35753E4}" presName="vert1" presStyleCnt="0"/>
      <dgm:spPr/>
    </dgm:pt>
    <dgm:pt modelId="{A4F2F8A1-3CA1-4DF1-9A5B-4F8555F34132}" type="pres">
      <dgm:prSet presAssocID="{7763CE37-98E7-4C2E-8056-82E3FD958070}" presName="thickLine" presStyleLbl="alignNode1" presStyleIdx="3" presStyleCnt="6"/>
      <dgm:spPr/>
    </dgm:pt>
    <dgm:pt modelId="{28372CB2-F1FC-4D04-B768-78A1B44A5371}" type="pres">
      <dgm:prSet presAssocID="{7763CE37-98E7-4C2E-8056-82E3FD958070}" presName="horz1" presStyleCnt="0"/>
      <dgm:spPr/>
    </dgm:pt>
    <dgm:pt modelId="{DE9E0B26-21CB-4C9F-BD3A-59A5E97E2010}" type="pres">
      <dgm:prSet presAssocID="{7763CE37-98E7-4C2E-8056-82E3FD958070}" presName="tx1" presStyleLbl="revTx" presStyleIdx="3" presStyleCnt="6"/>
      <dgm:spPr/>
    </dgm:pt>
    <dgm:pt modelId="{48CF8E4E-1C06-4051-BDC1-CB0CBEEF4B80}" type="pres">
      <dgm:prSet presAssocID="{7763CE37-98E7-4C2E-8056-82E3FD958070}" presName="vert1" presStyleCnt="0"/>
      <dgm:spPr/>
    </dgm:pt>
    <dgm:pt modelId="{609F6E38-A757-43F8-BF57-06FD0D04F3D0}" type="pres">
      <dgm:prSet presAssocID="{E31EB708-095C-4F8A-8192-6EC5176574F6}" presName="thickLine" presStyleLbl="alignNode1" presStyleIdx="4" presStyleCnt="6"/>
      <dgm:spPr/>
    </dgm:pt>
    <dgm:pt modelId="{1528C404-5633-4CF7-B62F-E774BA9F1D77}" type="pres">
      <dgm:prSet presAssocID="{E31EB708-095C-4F8A-8192-6EC5176574F6}" presName="horz1" presStyleCnt="0"/>
      <dgm:spPr/>
    </dgm:pt>
    <dgm:pt modelId="{105B479B-E6C2-488C-AC75-699D8BE1EAB5}" type="pres">
      <dgm:prSet presAssocID="{E31EB708-095C-4F8A-8192-6EC5176574F6}" presName="tx1" presStyleLbl="revTx" presStyleIdx="4" presStyleCnt="6"/>
      <dgm:spPr/>
    </dgm:pt>
    <dgm:pt modelId="{791DEDD7-7606-47EF-A805-B13BEC513FBC}" type="pres">
      <dgm:prSet presAssocID="{E31EB708-095C-4F8A-8192-6EC5176574F6}" presName="vert1" presStyleCnt="0"/>
      <dgm:spPr/>
    </dgm:pt>
    <dgm:pt modelId="{14950121-5A90-4287-BF45-B27D6E0F0731}" type="pres">
      <dgm:prSet presAssocID="{707BCEC0-38F3-4472-A81B-544F34D8D4AF}" presName="thickLine" presStyleLbl="alignNode1" presStyleIdx="5" presStyleCnt="6"/>
      <dgm:spPr/>
    </dgm:pt>
    <dgm:pt modelId="{D754D1E8-F7A5-4644-9BF6-BD37D1CE7B41}" type="pres">
      <dgm:prSet presAssocID="{707BCEC0-38F3-4472-A81B-544F34D8D4AF}" presName="horz1" presStyleCnt="0"/>
      <dgm:spPr/>
    </dgm:pt>
    <dgm:pt modelId="{E4A9E68C-B39B-4942-8A11-E463E6BBE56F}" type="pres">
      <dgm:prSet presAssocID="{707BCEC0-38F3-4472-A81B-544F34D8D4AF}" presName="tx1" presStyleLbl="revTx" presStyleIdx="5" presStyleCnt="6"/>
      <dgm:spPr/>
    </dgm:pt>
    <dgm:pt modelId="{303DAE55-348D-4412-B506-05EFE8D262E0}" type="pres">
      <dgm:prSet presAssocID="{707BCEC0-38F3-4472-A81B-544F34D8D4AF}" presName="vert1" presStyleCnt="0"/>
      <dgm:spPr/>
    </dgm:pt>
  </dgm:ptLst>
  <dgm:cxnLst>
    <dgm:cxn modelId="{DBF8B910-B7FB-4591-934A-CE265E357DB5}" type="presOf" srcId="{E31EB708-095C-4F8A-8192-6EC5176574F6}" destId="{105B479B-E6C2-488C-AC75-699D8BE1EAB5}" srcOrd="0" destOrd="0" presId="urn:microsoft.com/office/officeart/2008/layout/LinedList"/>
    <dgm:cxn modelId="{3609BB19-2625-45A8-8E5A-3781F2572A25}" srcId="{527B4CBF-8BAD-493D-8C15-38C5379F71D7}" destId="{B373C524-C932-4D80-95A3-F104B54F5BBB}" srcOrd="1" destOrd="0" parTransId="{BC14144A-2D1F-4AC7-AEEF-B032B1A3BF3B}" sibTransId="{9AEF77CC-0A49-4F84-BADC-9B3BA4B6E108}"/>
    <dgm:cxn modelId="{0E44861B-0DE9-4D4C-95BE-DA1C0E7B87B6}" type="presOf" srcId="{707BCEC0-38F3-4472-A81B-544F34D8D4AF}" destId="{E4A9E68C-B39B-4942-8A11-E463E6BBE56F}" srcOrd="0" destOrd="0" presId="urn:microsoft.com/office/officeart/2008/layout/LinedList"/>
    <dgm:cxn modelId="{B6A89939-2527-4874-96B7-A7AC2FA66D1C}" type="presOf" srcId="{C68E62C7-3E8A-4675-AE13-8CA9A35753E4}" destId="{AF669F2F-C03D-4ECA-BE76-CB5170932EDD}" srcOrd="0" destOrd="0" presId="urn:microsoft.com/office/officeart/2008/layout/LinedList"/>
    <dgm:cxn modelId="{BC0F3540-F8B0-4D5C-B9E3-E43A5FDC4F46}" type="presOf" srcId="{7763CE37-98E7-4C2E-8056-82E3FD958070}" destId="{DE9E0B26-21CB-4C9F-BD3A-59A5E97E2010}" srcOrd="0" destOrd="0" presId="urn:microsoft.com/office/officeart/2008/layout/LinedList"/>
    <dgm:cxn modelId="{50230278-D8E9-4306-805F-64A1CCDE09FF}" srcId="{527B4CBF-8BAD-493D-8C15-38C5379F71D7}" destId="{C68E62C7-3E8A-4675-AE13-8CA9A35753E4}" srcOrd="2" destOrd="0" parTransId="{1E7922B8-6D00-4A13-8C23-D7774B334DC0}" sibTransId="{7B422C9F-44E3-4CDD-8A6A-9DF75E6C1795}"/>
    <dgm:cxn modelId="{30E04B7E-C56F-4712-939F-FC208163EFA8}" type="presOf" srcId="{B373C524-C932-4D80-95A3-F104B54F5BBB}" destId="{40CB3FBB-90AE-4914-B4AE-02052ACA78C1}" srcOrd="0" destOrd="0" presId="urn:microsoft.com/office/officeart/2008/layout/LinedList"/>
    <dgm:cxn modelId="{3912ED9B-DE5B-4365-AD0A-746B8C498158}" srcId="{527B4CBF-8BAD-493D-8C15-38C5379F71D7}" destId="{E31EB708-095C-4F8A-8192-6EC5176574F6}" srcOrd="4" destOrd="0" parTransId="{675586B3-EB35-4344-A7C4-B426603DF220}" sibTransId="{265B3ABA-5731-4B7E-A697-3208E45FB6E9}"/>
    <dgm:cxn modelId="{A209B9BD-3313-47BD-845C-8B9BA0A5B55B}" srcId="{527B4CBF-8BAD-493D-8C15-38C5379F71D7}" destId="{B23F85C3-FA3C-48F2-AE0F-1BD5D2EE7F54}" srcOrd="0" destOrd="0" parTransId="{D176421E-318A-4575-A173-6F866B3C80C4}" sibTransId="{33DD89A2-1153-49E1-A52E-EF38590E1D6C}"/>
    <dgm:cxn modelId="{AA3D72CB-8590-4FB0-A96C-76F14B2FAFA8}" type="presOf" srcId="{B23F85C3-FA3C-48F2-AE0F-1BD5D2EE7F54}" destId="{2ABC2F32-0AFE-4F69-8295-6FE556169D5D}" srcOrd="0" destOrd="0" presId="urn:microsoft.com/office/officeart/2008/layout/LinedList"/>
    <dgm:cxn modelId="{9E8D41F9-882C-4532-A55E-775876254C17}" type="presOf" srcId="{527B4CBF-8BAD-493D-8C15-38C5379F71D7}" destId="{95A9B669-7054-41F9-86FE-000E7A685914}" srcOrd="0" destOrd="0" presId="urn:microsoft.com/office/officeart/2008/layout/LinedList"/>
    <dgm:cxn modelId="{403512FF-0B9E-4754-AAA3-9B104F7F4497}" srcId="{527B4CBF-8BAD-493D-8C15-38C5379F71D7}" destId="{7763CE37-98E7-4C2E-8056-82E3FD958070}" srcOrd="3" destOrd="0" parTransId="{676045BD-EAFB-496A-A52C-9A745521297F}" sibTransId="{AAC007AD-E6EC-48D3-A289-BBFEF5EE2A2F}"/>
    <dgm:cxn modelId="{CE6E13FF-32EB-49F1-AE5F-EAB8BB9BD6F8}" srcId="{527B4CBF-8BAD-493D-8C15-38C5379F71D7}" destId="{707BCEC0-38F3-4472-A81B-544F34D8D4AF}" srcOrd="5" destOrd="0" parTransId="{FABA2380-20E5-4AF7-8783-81E2A7235A41}" sibTransId="{3425A2FB-E5D0-4089-A2EF-2F5699A7402A}"/>
    <dgm:cxn modelId="{175BFF88-ED23-41F9-9626-BE87D7E5E082}" type="presParOf" srcId="{95A9B669-7054-41F9-86FE-000E7A685914}" destId="{DF0C60B9-D048-471A-8632-439D3782650E}" srcOrd="0" destOrd="0" presId="urn:microsoft.com/office/officeart/2008/layout/LinedList"/>
    <dgm:cxn modelId="{20C52543-A9D6-4204-A15A-3836516F2FB0}" type="presParOf" srcId="{95A9B669-7054-41F9-86FE-000E7A685914}" destId="{0EF3570B-0E36-4350-9CC5-6EA011FDFDC3}" srcOrd="1" destOrd="0" presId="urn:microsoft.com/office/officeart/2008/layout/LinedList"/>
    <dgm:cxn modelId="{C406F08C-A0A6-424D-B146-E9A724C26CC2}" type="presParOf" srcId="{0EF3570B-0E36-4350-9CC5-6EA011FDFDC3}" destId="{2ABC2F32-0AFE-4F69-8295-6FE556169D5D}" srcOrd="0" destOrd="0" presId="urn:microsoft.com/office/officeart/2008/layout/LinedList"/>
    <dgm:cxn modelId="{A4D6C116-FD58-4365-A626-EF5B996AA122}" type="presParOf" srcId="{0EF3570B-0E36-4350-9CC5-6EA011FDFDC3}" destId="{6DC70112-B278-4D95-925D-BC6DC57229C8}" srcOrd="1" destOrd="0" presId="urn:microsoft.com/office/officeart/2008/layout/LinedList"/>
    <dgm:cxn modelId="{BF2B2165-C79D-4E76-AF64-3AD628AFBD4D}" type="presParOf" srcId="{95A9B669-7054-41F9-86FE-000E7A685914}" destId="{EA9C0095-F028-4667-A09A-02C995C40697}" srcOrd="2" destOrd="0" presId="urn:microsoft.com/office/officeart/2008/layout/LinedList"/>
    <dgm:cxn modelId="{3BB2176C-BA32-4EBD-B923-24DC0BE65222}" type="presParOf" srcId="{95A9B669-7054-41F9-86FE-000E7A685914}" destId="{E9AD79B5-6533-4CE7-ADBD-6FF564403BA0}" srcOrd="3" destOrd="0" presId="urn:microsoft.com/office/officeart/2008/layout/LinedList"/>
    <dgm:cxn modelId="{65152456-0F9D-4588-9C65-5770920A114E}" type="presParOf" srcId="{E9AD79B5-6533-4CE7-ADBD-6FF564403BA0}" destId="{40CB3FBB-90AE-4914-B4AE-02052ACA78C1}" srcOrd="0" destOrd="0" presId="urn:microsoft.com/office/officeart/2008/layout/LinedList"/>
    <dgm:cxn modelId="{C2A88825-063B-41BC-BE26-DD4ED684A2CC}" type="presParOf" srcId="{E9AD79B5-6533-4CE7-ADBD-6FF564403BA0}" destId="{CBE4B4D2-F01C-4BE4-B1FE-9BE6CDCB395B}" srcOrd="1" destOrd="0" presId="urn:microsoft.com/office/officeart/2008/layout/LinedList"/>
    <dgm:cxn modelId="{9F96736A-BDCE-4E10-AF60-6E6567155348}" type="presParOf" srcId="{95A9B669-7054-41F9-86FE-000E7A685914}" destId="{2C8955DF-97B7-465A-9C89-A3E7D4376DFB}" srcOrd="4" destOrd="0" presId="urn:microsoft.com/office/officeart/2008/layout/LinedList"/>
    <dgm:cxn modelId="{22BFBE53-2385-4DA5-A414-B2323AE8E841}" type="presParOf" srcId="{95A9B669-7054-41F9-86FE-000E7A685914}" destId="{9B102BA9-3F87-4AB7-AB4C-DE660BED75C8}" srcOrd="5" destOrd="0" presId="urn:microsoft.com/office/officeart/2008/layout/LinedList"/>
    <dgm:cxn modelId="{F9AAE40D-D7E1-4F70-B071-77A8DC4C3D09}" type="presParOf" srcId="{9B102BA9-3F87-4AB7-AB4C-DE660BED75C8}" destId="{AF669F2F-C03D-4ECA-BE76-CB5170932EDD}" srcOrd="0" destOrd="0" presId="urn:microsoft.com/office/officeart/2008/layout/LinedList"/>
    <dgm:cxn modelId="{3ECBD86B-C2D6-4816-8F15-1D378FBCDF7A}" type="presParOf" srcId="{9B102BA9-3F87-4AB7-AB4C-DE660BED75C8}" destId="{D107E74E-0FD3-4234-970E-4FC1C15E43DF}" srcOrd="1" destOrd="0" presId="urn:microsoft.com/office/officeart/2008/layout/LinedList"/>
    <dgm:cxn modelId="{5E312A65-2F85-45C9-942F-FBDE3C745F24}" type="presParOf" srcId="{95A9B669-7054-41F9-86FE-000E7A685914}" destId="{A4F2F8A1-3CA1-4DF1-9A5B-4F8555F34132}" srcOrd="6" destOrd="0" presId="urn:microsoft.com/office/officeart/2008/layout/LinedList"/>
    <dgm:cxn modelId="{795395F8-3787-4FDB-9A89-2D41D0C6595C}" type="presParOf" srcId="{95A9B669-7054-41F9-86FE-000E7A685914}" destId="{28372CB2-F1FC-4D04-B768-78A1B44A5371}" srcOrd="7" destOrd="0" presId="urn:microsoft.com/office/officeart/2008/layout/LinedList"/>
    <dgm:cxn modelId="{1EDF0D4C-F45A-4CB3-ABFE-3450BABDF09A}" type="presParOf" srcId="{28372CB2-F1FC-4D04-B768-78A1B44A5371}" destId="{DE9E0B26-21CB-4C9F-BD3A-59A5E97E2010}" srcOrd="0" destOrd="0" presId="urn:microsoft.com/office/officeart/2008/layout/LinedList"/>
    <dgm:cxn modelId="{8806D84B-A8D8-4A66-927F-6E7563C6772C}" type="presParOf" srcId="{28372CB2-F1FC-4D04-B768-78A1B44A5371}" destId="{48CF8E4E-1C06-4051-BDC1-CB0CBEEF4B80}" srcOrd="1" destOrd="0" presId="urn:microsoft.com/office/officeart/2008/layout/LinedList"/>
    <dgm:cxn modelId="{29825D10-D5B2-42AC-8056-35C5C10C8AAA}" type="presParOf" srcId="{95A9B669-7054-41F9-86FE-000E7A685914}" destId="{609F6E38-A757-43F8-BF57-06FD0D04F3D0}" srcOrd="8" destOrd="0" presId="urn:microsoft.com/office/officeart/2008/layout/LinedList"/>
    <dgm:cxn modelId="{37405CEB-9EA3-4BEE-B74B-5D39F625A715}" type="presParOf" srcId="{95A9B669-7054-41F9-86FE-000E7A685914}" destId="{1528C404-5633-4CF7-B62F-E774BA9F1D77}" srcOrd="9" destOrd="0" presId="urn:microsoft.com/office/officeart/2008/layout/LinedList"/>
    <dgm:cxn modelId="{FC1E3774-ECF2-42B5-BB12-E37A955C3D93}" type="presParOf" srcId="{1528C404-5633-4CF7-B62F-E774BA9F1D77}" destId="{105B479B-E6C2-488C-AC75-699D8BE1EAB5}" srcOrd="0" destOrd="0" presId="urn:microsoft.com/office/officeart/2008/layout/LinedList"/>
    <dgm:cxn modelId="{12A5B1EF-F42D-4FCE-B770-969090CA2CCB}" type="presParOf" srcId="{1528C404-5633-4CF7-B62F-E774BA9F1D77}" destId="{791DEDD7-7606-47EF-A805-B13BEC513FBC}" srcOrd="1" destOrd="0" presId="urn:microsoft.com/office/officeart/2008/layout/LinedList"/>
    <dgm:cxn modelId="{B9A0D3CC-4C56-426B-9147-797BD4E291B7}" type="presParOf" srcId="{95A9B669-7054-41F9-86FE-000E7A685914}" destId="{14950121-5A90-4287-BF45-B27D6E0F0731}" srcOrd="10" destOrd="0" presId="urn:microsoft.com/office/officeart/2008/layout/LinedList"/>
    <dgm:cxn modelId="{2E6394E6-7AA8-4726-887D-F841CE0221EF}" type="presParOf" srcId="{95A9B669-7054-41F9-86FE-000E7A685914}" destId="{D754D1E8-F7A5-4644-9BF6-BD37D1CE7B41}" srcOrd="11" destOrd="0" presId="urn:microsoft.com/office/officeart/2008/layout/LinedList"/>
    <dgm:cxn modelId="{3A0AEF2C-81C8-4665-AA31-132A23D05241}" type="presParOf" srcId="{D754D1E8-F7A5-4644-9BF6-BD37D1CE7B41}" destId="{E4A9E68C-B39B-4942-8A11-E463E6BBE56F}" srcOrd="0" destOrd="0" presId="urn:microsoft.com/office/officeart/2008/layout/LinedList"/>
    <dgm:cxn modelId="{B12D145C-E722-4617-BB88-3A580C378B88}" type="presParOf" srcId="{D754D1E8-F7A5-4644-9BF6-BD37D1CE7B41}" destId="{303DAE55-348D-4412-B506-05EFE8D262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9BE675-87FE-4C51-892E-80A520E36BE5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4C6A5B-8F1A-4024-9558-60A0961B078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Person: Base class for human entities</a:t>
          </a:r>
        </a:p>
      </dgm:t>
    </dgm:pt>
    <dgm:pt modelId="{734C3DEC-0D84-4510-874C-0F9AEFFB9EB4}" type="parTrans" cxnId="{B277195A-9259-4FC6-B5FE-D03D0ABE2D85}">
      <dgm:prSet/>
      <dgm:spPr/>
      <dgm:t>
        <a:bodyPr/>
        <a:lstStyle/>
        <a:p>
          <a:endParaRPr lang="en-US"/>
        </a:p>
      </dgm:t>
    </dgm:pt>
    <dgm:pt modelId="{D836F9F0-715E-40A3-85E1-CA8C8C210E64}" type="sibTrans" cxnId="{B277195A-9259-4FC6-B5FE-D03D0ABE2D85}">
      <dgm:prSet/>
      <dgm:spPr/>
      <dgm:t>
        <a:bodyPr/>
        <a:lstStyle/>
        <a:p>
          <a:endParaRPr lang="en-US"/>
        </a:p>
      </dgm:t>
    </dgm:pt>
    <dgm:pt modelId="{BB994197-B8E1-4965-90F8-A8D8E2D7859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TimeRecord: Tracks check-in/out times</a:t>
          </a:r>
        </a:p>
      </dgm:t>
    </dgm:pt>
    <dgm:pt modelId="{5F58351D-91C1-4FD2-81FF-B114419FC0AD}" type="parTrans" cxnId="{A5C3BA13-1619-49C4-B986-5AC8DEBD5E88}">
      <dgm:prSet/>
      <dgm:spPr/>
      <dgm:t>
        <a:bodyPr/>
        <a:lstStyle/>
        <a:p>
          <a:endParaRPr lang="en-US"/>
        </a:p>
      </dgm:t>
    </dgm:pt>
    <dgm:pt modelId="{CE18A25A-0700-4F50-95D2-C920E95E388C}" type="sibTrans" cxnId="{A5C3BA13-1619-49C4-B986-5AC8DEBD5E88}">
      <dgm:prSet/>
      <dgm:spPr/>
      <dgm:t>
        <a:bodyPr/>
        <a:lstStyle/>
        <a:p>
          <a:endParaRPr lang="en-US"/>
        </a:p>
      </dgm:t>
    </dgm:pt>
    <dgm:pt modelId="{80BC1B74-A0F1-49D0-9B0F-9B025224B03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Attendance: Calculates metrics</a:t>
          </a:r>
        </a:p>
      </dgm:t>
    </dgm:pt>
    <dgm:pt modelId="{E1AF9B4E-F47E-49FD-B891-3C770C9F0DE8}" type="parTrans" cxnId="{A3A43406-C031-4B6D-9FF0-EB74E4AAE94E}">
      <dgm:prSet/>
      <dgm:spPr/>
      <dgm:t>
        <a:bodyPr/>
        <a:lstStyle/>
        <a:p>
          <a:endParaRPr lang="en-US"/>
        </a:p>
      </dgm:t>
    </dgm:pt>
    <dgm:pt modelId="{A72D9CDB-F871-4B4B-9380-3881010CCFF1}" type="sibTrans" cxnId="{A3A43406-C031-4B6D-9FF0-EB74E4AAE94E}">
      <dgm:prSet/>
      <dgm:spPr/>
      <dgm:t>
        <a:bodyPr/>
        <a:lstStyle/>
        <a:p>
          <a:endParaRPr lang="en-US"/>
        </a:p>
      </dgm:t>
    </dgm:pt>
    <dgm:pt modelId="{4F3BD46B-C305-4F4D-8A9B-777B5A702A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Teacher: Manages attendance logging</a:t>
          </a:r>
        </a:p>
      </dgm:t>
    </dgm:pt>
    <dgm:pt modelId="{A1BA87D1-6FE6-479B-BB00-3EAD0CD30F63}" type="parTrans" cxnId="{B5737A12-FE24-403A-A7BF-C34C39D93E9B}">
      <dgm:prSet/>
      <dgm:spPr/>
      <dgm:t>
        <a:bodyPr/>
        <a:lstStyle/>
        <a:p>
          <a:endParaRPr lang="en-US"/>
        </a:p>
      </dgm:t>
    </dgm:pt>
    <dgm:pt modelId="{3A4D3DA9-6BA9-4D00-9352-BD6EC2D6C711}" type="sibTrans" cxnId="{B5737A12-FE24-403A-A7BF-C34C39D93E9B}">
      <dgm:prSet/>
      <dgm:spPr/>
      <dgm:t>
        <a:bodyPr/>
        <a:lstStyle/>
        <a:p>
          <a:endParaRPr lang="en-US"/>
        </a:p>
      </dgm:t>
    </dgm:pt>
    <dgm:pt modelId="{570DE1F7-3F32-43CD-A2B6-698BDC63561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Admin: Teacher record management</a:t>
          </a:r>
        </a:p>
      </dgm:t>
    </dgm:pt>
    <dgm:pt modelId="{0230DD47-51A2-4CFB-BE51-1AF05856E43E}" type="parTrans" cxnId="{7C76E93D-4B2C-4F5A-87C4-C62FB054C655}">
      <dgm:prSet/>
      <dgm:spPr/>
      <dgm:t>
        <a:bodyPr/>
        <a:lstStyle/>
        <a:p>
          <a:endParaRPr lang="en-US"/>
        </a:p>
      </dgm:t>
    </dgm:pt>
    <dgm:pt modelId="{A5728869-19D2-4E44-9B44-222344F405B5}" type="sibTrans" cxnId="{7C76E93D-4B2C-4F5A-87C4-C62FB054C655}">
      <dgm:prSet/>
      <dgm:spPr/>
      <dgm:t>
        <a:bodyPr/>
        <a:lstStyle/>
        <a:p>
          <a:endParaRPr lang="en-US"/>
        </a:p>
      </dgm:t>
    </dgm:pt>
    <dgm:pt modelId="{880C34E8-C2E6-424C-82FD-4003B2E76D0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ReportGenerator: Generates daily reports</a:t>
          </a:r>
        </a:p>
      </dgm:t>
    </dgm:pt>
    <dgm:pt modelId="{0749D5C8-5550-42AC-9271-7D3F44E3B148}" type="parTrans" cxnId="{D90D51CC-BCE7-4125-9792-6823C0F4854F}">
      <dgm:prSet/>
      <dgm:spPr/>
      <dgm:t>
        <a:bodyPr/>
        <a:lstStyle/>
        <a:p>
          <a:endParaRPr lang="en-US"/>
        </a:p>
      </dgm:t>
    </dgm:pt>
    <dgm:pt modelId="{8A4CAAAD-0AD7-4B17-99F6-1DB794A5FB13}" type="sibTrans" cxnId="{D90D51CC-BCE7-4125-9792-6823C0F4854F}">
      <dgm:prSet/>
      <dgm:spPr/>
      <dgm:t>
        <a:bodyPr/>
        <a:lstStyle/>
        <a:p>
          <a:endParaRPr lang="en-US"/>
        </a:p>
      </dgm:t>
    </dgm:pt>
    <dgm:pt modelId="{EDDF4119-21E9-4A03-A49D-BDF6BE592AC3}" type="pres">
      <dgm:prSet presAssocID="{9B9BE675-87FE-4C51-892E-80A520E36BE5}" presName="root" presStyleCnt="0">
        <dgm:presLayoutVars>
          <dgm:dir/>
          <dgm:resizeHandles val="exact"/>
        </dgm:presLayoutVars>
      </dgm:prSet>
      <dgm:spPr/>
    </dgm:pt>
    <dgm:pt modelId="{842FCF47-336D-48C6-846F-A8C7985556F3}" type="pres">
      <dgm:prSet presAssocID="{3E4C6A5B-8F1A-4024-9558-60A0961B0788}" presName="compNode" presStyleCnt="0"/>
      <dgm:spPr/>
    </dgm:pt>
    <dgm:pt modelId="{FD69F469-B636-4507-926B-F6092C6611DB}" type="pres">
      <dgm:prSet presAssocID="{3E4C6A5B-8F1A-4024-9558-60A0961B0788}" presName="iconBgRect" presStyleLbl="bgShp" presStyleIdx="0" presStyleCnt="6"/>
      <dgm:spPr/>
    </dgm:pt>
    <dgm:pt modelId="{D0CD7259-797D-4606-90FE-BE2B86B27970}" type="pres">
      <dgm:prSet presAssocID="{3E4C6A5B-8F1A-4024-9558-60A0961B07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39F12EE6-ACCB-4BAF-AED8-92A341F9295B}" type="pres">
      <dgm:prSet presAssocID="{3E4C6A5B-8F1A-4024-9558-60A0961B0788}" presName="spaceRect" presStyleCnt="0"/>
      <dgm:spPr/>
    </dgm:pt>
    <dgm:pt modelId="{ED93A56F-AB9F-4CCF-B02D-D90AB477330D}" type="pres">
      <dgm:prSet presAssocID="{3E4C6A5B-8F1A-4024-9558-60A0961B0788}" presName="textRect" presStyleLbl="revTx" presStyleIdx="0" presStyleCnt="6">
        <dgm:presLayoutVars>
          <dgm:chMax val="1"/>
          <dgm:chPref val="1"/>
        </dgm:presLayoutVars>
      </dgm:prSet>
      <dgm:spPr/>
    </dgm:pt>
    <dgm:pt modelId="{886AF74F-2816-4F7D-9A90-DF5D65CACA8D}" type="pres">
      <dgm:prSet presAssocID="{D836F9F0-715E-40A3-85E1-CA8C8C210E64}" presName="sibTrans" presStyleCnt="0"/>
      <dgm:spPr/>
    </dgm:pt>
    <dgm:pt modelId="{1F1B095E-555F-4BC2-94DC-45661BAA09A4}" type="pres">
      <dgm:prSet presAssocID="{BB994197-B8E1-4965-90F8-A8D8E2D78596}" presName="compNode" presStyleCnt="0"/>
      <dgm:spPr/>
    </dgm:pt>
    <dgm:pt modelId="{0ACC57C5-7C8F-4960-9847-C0DAE35031E1}" type="pres">
      <dgm:prSet presAssocID="{BB994197-B8E1-4965-90F8-A8D8E2D78596}" presName="iconBgRect" presStyleLbl="bgShp" presStyleIdx="1" presStyleCnt="6"/>
      <dgm:spPr/>
    </dgm:pt>
    <dgm:pt modelId="{176407E1-35F0-4DF1-AC25-0851DF519E6E}" type="pres">
      <dgm:prSet presAssocID="{BB994197-B8E1-4965-90F8-A8D8E2D7859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nosaur Footprints"/>
        </a:ext>
      </dgm:extLst>
    </dgm:pt>
    <dgm:pt modelId="{CE690BE9-20C1-46C0-8F3B-E23DF8B2DE53}" type="pres">
      <dgm:prSet presAssocID="{BB994197-B8E1-4965-90F8-A8D8E2D78596}" presName="spaceRect" presStyleCnt="0"/>
      <dgm:spPr/>
    </dgm:pt>
    <dgm:pt modelId="{CA022CD3-3A50-4DDD-9DC5-2023BDB0A3B8}" type="pres">
      <dgm:prSet presAssocID="{BB994197-B8E1-4965-90F8-A8D8E2D78596}" presName="textRect" presStyleLbl="revTx" presStyleIdx="1" presStyleCnt="6">
        <dgm:presLayoutVars>
          <dgm:chMax val="1"/>
          <dgm:chPref val="1"/>
        </dgm:presLayoutVars>
      </dgm:prSet>
      <dgm:spPr/>
    </dgm:pt>
    <dgm:pt modelId="{7921FAA1-4FD4-4FE3-A387-2513953CED56}" type="pres">
      <dgm:prSet presAssocID="{CE18A25A-0700-4F50-95D2-C920E95E388C}" presName="sibTrans" presStyleCnt="0"/>
      <dgm:spPr/>
    </dgm:pt>
    <dgm:pt modelId="{631BF40A-3EFD-4D6F-878E-BB46293915D9}" type="pres">
      <dgm:prSet presAssocID="{80BC1B74-A0F1-49D0-9B0F-9B025224B035}" presName="compNode" presStyleCnt="0"/>
      <dgm:spPr/>
    </dgm:pt>
    <dgm:pt modelId="{0E1D0285-4F96-4BCC-98B1-B625D66923D7}" type="pres">
      <dgm:prSet presAssocID="{80BC1B74-A0F1-49D0-9B0F-9B025224B035}" presName="iconBgRect" presStyleLbl="bgShp" presStyleIdx="2" presStyleCnt="6"/>
      <dgm:spPr/>
    </dgm:pt>
    <dgm:pt modelId="{44420109-0986-49F1-964A-77A5FB5856FF}" type="pres">
      <dgm:prSet presAssocID="{80BC1B74-A0F1-49D0-9B0F-9B025224B03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30015CC8-19FF-4DE7-A073-C610A97DF899}" type="pres">
      <dgm:prSet presAssocID="{80BC1B74-A0F1-49D0-9B0F-9B025224B035}" presName="spaceRect" presStyleCnt="0"/>
      <dgm:spPr/>
    </dgm:pt>
    <dgm:pt modelId="{582B57D8-C8B8-4A22-89A4-487BC5C18E39}" type="pres">
      <dgm:prSet presAssocID="{80BC1B74-A0F1-49D0-9B0F-9B025224B035}" presName="textRect" presStyleLbl="revTx" presStyleIdx="2" presStyleCnt="6">
        <dgm:presLayoutVars>
          <dgm:chMax val="1"/>
          <dgm:chPref val="1"/>
        </dgm:presLayoutVars>
      </dgm:prSet>
      <dgm:spPr/>
    </dgm:pt>
    <dgm:pt modelId="{ED5F2216-598C-445A-A3B1-A11959317D40}" type="pres">
      <dgm:prSet presAssocID="{A72D9CDB-F871-4B4B-9380-3881010CCFF1}" presName="sibTrans" presStyleCnt="0"/>
      <dgm:spPr/>
    </dgm:pt>
    <dgm:pt modelId="{5857EE69-0A8E-4AB9-AA06-CA0AE4EE147B}" type="pres">
      <dgm:prSet presAssocID="{4F3BD46B-C305-4F4D-8A9B-777B5A702A36}" presName="compNode" presStyleCnt="0"/>
      <dgm:spPr/>
    </dgm:pt>
    <dgm:pt modelId="{5717E9CD-E98D-4190-9434-FAF17A4EA0C7}" type="pres">
      <dgm:prSet presAssocID="{4F3BD46B-C305-4F4D-8A9B-777B5A702A36}" presName="iconBgRect" presStyleLbl="bgShp" presStyleIdx="3" presStyleCnt="6"/>
      <dgm:spPr/>
    </dgm:pt>
    <dgm:pt modelId="{CFEFD639-05A2-40FB-9255-E56295E9459A}" type="pres">
      <dgm:prSet presAssocID="{4F3BD46B-C305-4F4D-8A9B-777B5A702A3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E36CB32C-D41C-41CC-A579-DCA651D69F38}" type="pres">
      <dgm:prSet presAssocID="{4F3BD46B-C305-4F4D-8A9B-777B5A702A36}" presName="spaceRect" presStyleCnt="0"/>
      <dgm:spPr/>
    </dgm:pt>
    <dgm:pt modelId="{7E0E601F-3AB3-42B4-8809-9D2B283EB540}" type="pres">
      <dgm:prSet presAssocID="{4F3BD46B-C305-4F4D-8A9B-777B5A702A36}" presName="textRect" presStyleLbl="revTx" presStyleIdx="3" presStyleCnt="6">
        <dgm:presLayoutVars>
          <dgm:chMax val="1"/>
          <dgm:chPref val="1"/>
        </dgm:presLayoutVars>
      </dgm:prSet>
      <dgm:spPr/>
    </dgm:pt>
    <dgm:pt modelId="{7DD097BA-380F-4E6D-B1D3-C4917E149963}" type="pres">
      <dgm:prSet presAssocID="{3A4D3DA9-6BA9-4D00-9352-BD6EC2D6C711}" presName="sibTrans" presStyleCnt="0"/>
      <dgm:spPr/>
    </dgm:pt>
    <dgm:pt modelId="{41294CF5-7988-4C58-90C3-F0F17AC73701}" type="pres">
      <dgm:prSet presAssocID="{570DE1F7-3F32-43CD-A2B6-698BDC635611}" presName="compNode" presStyleCnt="0"/>
      <dgm:spPr/>
    </dgm:pt>
    <dgm:pt modelId="{2016F429-3C05-481B-8A04-6AE6D8852356}" type="pres">
      <dgm:prSet presAssocID="{570DE1F7-3F32-43CD-A2B6-698BDC635611}" presName="iconBgRect" presStyleLbl="bgShp" presStyleIdx="4" presStyleCnt="6"/>
      <dgm:spPr/>
    </dgm:pt>
    <dgm:pt modelId="{BC9F7CEA-0D81-4134-B94F-701453A85D80}" type="pres">
      <dgm:prSet presAssocID="{570DE1F7-3F32-43CD-A2B6-698BDC63561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F9D01E96-A31E-407B-8D93-4FAFF274D753}" type="pres">
      <dgm:prSet presAssocID="{570DE1F7-3F32-43CD-A2B6-698BDC635611}" presName="spaceRect" presStyleCnt="0"/>
      <dgm:spPr/>
    </dgm:pt>
    <dgm:pt modelId="{42CD647D-D507-4B71-8F15-6A9A050A699E}" type="pres">
      <dgm:prSet presAssocID="{570DE1F7-3F32-43CD-A2B6-698BDC635611}" presName="textRect" presStyleLbl="revTx" presStyleIdx="4" presStyleCnt="6">
        <dgm:presLayoutVars>
          <dgm:chMax val="1"/>
          <dgm:chPref val="1"/>
        </dgm:presLayoutVars>
      </dgm:prSet>
      <dgm:spPr/>
    </dgm:pt>
    <dgm:pt modelId="{B22BC4ED-9842-48BC-8CDC-20764209A577}" type="pres">
      <dgm:prSet presAssocID="{A5728869-19D2-4E44-9B44-222344F405B5}" presName="sibTrans" presStyleCnt="0"/>
      <dgm:spPr/>
    </dgm:pt>
    <dgm:pt modelId="{E5C7B0BF-C20A-4E46-BA28-CC519710092B}" type="pres">
      <dgm:prSet presAssocID="{880C34E8-C2E6-424C-82FD-4003B2E76D0F}" presName="compNode" presStyleCnt="0"/>
      <dgm:spPr/>
    </dgm:pt>
    <dgm:pt modelId="{BE71139D-BBB2-4AB4-947F-1A072FC6EB23}" type="pres">
      <dgm:prSet presAssocID="{880C34E8-C2E6-424C-82FD-4003B2E76D0F}" presName="iconBgRect" presStyleLbl="bgShp" presStyleIdx="5" presStyleCnt="6"/>
      <dgm:spPr/>
    </dgm:pt>
    <dgm:pt modelId="{31163A62-C21E-4982-AC5F-7871FC0FBB1F}" type="pres">
      <dgm:prSet presAssocID="{880C34E8-C2E6-424C-82FD-4003B2E76D0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F52C75C-D018-44B7-A986-F2CE95227E99}" type="pres">
      <dgm:prSet presAssocID="{880C34E8-C2E6-424C-82FD-4003B2E76D0F}" presName="spaceRect" presStyleCnt="0"/>
      <dgm:spPr/>
    </dgm:pt>
    <dgm:pt modelId="{2F059386-C1BF-4554-A9E6-F3171183DF9A}" type="pres">
      <dgm:prSet presAssocID="{880C34E8-C2E6-424C-82FD-4003B2E76D0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3A43406-C031-4B6D-9FF0-EB74E4AAE94E}" srcId="{9B9BE675-87FE-4C51-892E-80A520E36BE5}" destId="{80BC1B74-A0F1-49D0-9B0F-9B025224B035}" srcOrd="2" destOrd="0" parTransId="{E1AF9B4E-F47E-49FD-B891-3C770C9F0DE8}" sibTransId="{A72D9CDB-F871-4B4B-9380-3881010CCFF1}"/>
    <dgm:cxn modelId="{B5737A12-FE24-403A-A7BF-C34C39D93E9B}" srcId="{9B9BE675-87FE-4C51-892E-80A520E36BE5}" destId="{4F3BD46B-C305-4F4D-8A9B-777B5A702A36}" srcOrd="3" destOrd="0" parTransId="{A1BA87D1-6FE6-479B-BB00-3EAD0CD30F63}" sibTransId="{3A4D3DA9-6BA9-4D00-9352-BD6EC2D6C711}"/>
    <dgm:cxn modelId="{A5C3BA13-1619-49C4-B986-5AC8DEBD5E88}" srcId="{9B9BE675-87FE-4C51-892E-80A520E36BE5}" destId="{BB994197-B8E1-4965-90F8-A8D8E2D78596}" srcOrd="1" destOrd="0" parTransId="{5F58351D-91C1-4FD2-81FF-B114419FC0AD}" sibTransId="{CE18A25A-0700-4F50-95D2-C920E95E388C}"/>
    <dgm:cxn modelId="{DBAD682F-9DD8-4C03-B3BA-F673D9B70F81}" type="presOf" srcId="{4F3BD46B-C305-4F4D-8A9B-777B5A702A36}" destId="{7E0E601F-3AB3-42B4-8809-9D2B283EB540}" srcOrd="0" destOrd="0" presId="urn:microsoft.com/office/officeart/2018/5/layout/IconCircleLabelList"/>
    <dgm:cxn modelId="{7C76E93D-4B2C-4F5A-87C4-C62FB054C655}" srcId="{9B9BE675-87FE-4C51-892E-80A520E36BE5}" destId="{570DE1F7-3F32-43CD-A2B6-698BDC635611}" srcOrd="4" destOrd="0" parTransId="{0230DD47-51A2-4CFB-BE51-1AF05856E43E}" sibTransId="{A5728869-19D2-4E44-9B44-222344F405B5}"/>
    <dgm:cxn modelId="{5B5F655B-980E-4348-9F98-D1D109570D16}" type="presOf" srcId="{80BC1B74-A0F1-49D0-9B0F-9B025224B035}" destId="{582B57D8-C8B8-4A22-89A4-487BC5C18E39}" srcOrd="0" destOrd="0" presId="urn:microsoft.com/office/officeart/2018/5/layout/IconCircleLabelList"/>
    <dgm:cxn modelId="{A20E1164-43A4-450F-95B8-EDE4D2837BEC}" type="presOf" srcId="{3E4C6A5B-8F1A-4024-9558-60A0961B0788}" destId="{ED93A56F-AB9F-4CCF-B02D-D90AB477330D}" srcOrd="0" destOrd="0" presId="urn:microsoft.com/office/officeart/2018/5/layout/IconCircleLabelList"/>
    <dgm:cxn modelId="{9B86224C-1DB2-4629-B7B0-6459A8471F71}" type="presOf" srcId="{9B9BE675-87FE-4C51-892E-80A520E36BE5}" destId="{EDDF4119-21E9-4A03-A49D-BDF6BE592AC3}" srcOrd="0" destOrd="0" presId="urn:microsoft.com/office/officeart/2018/5/layout/IconCircleLabelList"/>
    <dgm:cxn modelId="{B277195A-9259-4FC6-B5FE-D03D0ABE2D85}" srcId="{9B9BE675-87FE-4C51-892E-80A520E36BE5}" destId="{3E4C6A5B-8F1A-4024-9558-60A0961B0788}" srcOrd="0" destOrd="0" parTransId="{734C3DEC-0D84-4510-874C-0F9AEFFB9EB4}" sibTransId="{D836F9F0-715E-40A3-85E1-CA8C8C210E64}"/>
    <dgm:cxn modelId="{D90D51CC-BCE7-4125-9792-6823C0F4854F}" srcId="{9B9BE675-87FE-4C51-892E-80A520E36BE5}" destId="{880C34E8-C2E6-424C-82FD-4003B2E76D0F}" srcOrd="5" destOrd="0" parTransId="{0749D5C8-5550-42AC-9271-7D3F44E3B148}" sibTransId="{8A4CAAAD-0AD7-4B17-99F6-1DB794A5FB13}"/>
    <dgm:cxn modelId="{39EFB5D6-8DB8-448F-B9A3-A48489296008}" type="presOf" srcId="{570DE1F7-3F32-43CD-A2B6-698BDC635611}" destId="{42CD647D-D507-4B71-8F15-6A9A050A699E}" srcOrd="0" destOrd="0" presId="urn:microsoft.com/office/officeart/2018/5/layout/IconCircleLabelList"/>
    <dgm:cxn modelId="{AD53F1DF-FC00-4ACD-B03F-C082880CBD8E}" type="presOf" srcId="{BB994197-B8E1-4965-90F8-A8D8E2D78596}" destId="{CA022CD3-3A50-4DDD-9DC5-2023BDB0A3B8}" srcOrd="0" destOrd="0" presId="urn:microsoft.com/office/officeart/2018/5/layout/IconCircleLabelList"/>
    <dgm:cxn modelId="{9EDBD4E1-D05D-432E-A6F0-90DAE12A0031}" type="presOf" srcId="{880C34E8-C2E6-424C-82FD-4003B2E76D0F}" destId="{2F059386-C1BF-4554-A9E6-F3171183DF9A}" srcOrd="0" destOrd="0" presId="urn:microsoft.com/office/officeart/2018/5/layout/IconCircleLabelList"/>
    <dgm:cxn modelId="{A6F311CF-19A5-4A91-92D2-DA15E20E3E43}" type="presParOf" srcId="{EDDF4119-21E9-4A03-A49D-BDF6BE592AC3}" destId="{842FCF47-336D-48C6-846F-A8C7985556F3}" srcOrd="0" destOrd="0" presId="urn:microsoft.com/office/officeart/2018/5/layout/IconCircleLabelList"/>
    <dgm:cxn modelId="{D69DB0F4-0220-42BF-AD79-7F19680E29C0}" type="presParOf" srcId="{842FCF47-336D-48C6-846F-A8C7985556F3}" destId="{FD69F469-B636-4507-926B-F6092C6611DB}" srcOrd="0" destOrd="0" presId="urn:microsoft.com/office/officeart/2018/5/layout/IconCircleLabelList"/>
    <dgm:cxn modelId="{8286CBE5-651C-4BE8-B806-398326CE267C}" type="presParOf" srcId="{842FCF47-336D-48C6-846F-A8C7985556F3}" destId="{D0CD7259-797D-4606-90FE-BE2B86B27970}" srcOrd="1" destOrd="0" presId="urn:microsoft.com/office/officeart/2018/5/layout/IconCircleLabelList"/>
    <dgm:cxn modelId="{D260FF38-D8BB-43AA-A7A9-3B6ED93311BD}" type="presParOf" srcId="{842FCF47-336D-48C6-846F-A8C7985556F3}" destId="{39F12EE6-ACCB-4BAF-AED8-92A341F9295B}" srcOrd="2" destOrd="0" presId="urn:microsoft.com/office/officeart/2018/5/layout/IconCircleLabelList"/>
    <dgm:cxn modelId="{6CC920C2-E94C-4B4D-A4CE-FDAADB3BB0DF}" type="presParOf" srcId="{842FCF47-336D-48C6-846F-A8C7985556F3}" destId="{ED93A56F-AB9F-4CCF-B02D-D90AB477330D}" srcOrd="3" destOrd="0" presId="urn:microsoft.com/office/officeart/2018/5/layout/IconCircleLabelList"/>
    <dgm:cxn modelId="{8EC39188-C57B-4087-B5D3-E72F5147D951}" type="presParOf" srcId="{EDDF4119-21E9-4A03-A49D-BDF6BE592AC3}" destId="{886AF74F-2816-4F7D-9A90-DF5D65CACA8D}" srcOrd="1" destOrd="0" presId="urn:microsoft.com/office/officeart/2018/5/layout/IconCircleLabelList"/>
    <dgm:cxn modelId="{93EC6861-D90C-47DC-BECB-EB209B059F5B}" type="presParOf" srcId="{EDDF4119-21E9-4A03-A49D-BDF6BE592AC3}" destId="{1F1B095E-555F-4BC2-94DC-45661BAA09A4}" srcOrd="2" destOrd="0" presId="urn:microsoft.com/office/officeart/2018/5/layout/IconCircleLabelList"/>
    <dgm:cxn modelId="{BBC94103-E7A0-4A2F-9400-8702CDD968ED}" type="presParOf" srcId="{1F1B095E-555F-4BC2-94DC-45661BAA09A4}" destId="{0ACC57C5-7C8F-4960-9847-C0DAE35031E1}" srcOrd="0" destOrd="0" presId="urn:microsoft.com/office/officeart/2018/5/layout/IconCircleLabelList"/>
    <dgm:cxn modelId="{A086F486-8507-4455-BE46-E7DA154A6BBA}" type="presParOf" srcId="{1F1B095E-555F-4BC2-94DC-45661BAA09A4}" destId="{176407E1-35F0-4DF1-AC25-0851DF519E6E}" srcOrd="1" destOrd="0" presId="urn:microsoft.com/office/officeart/2018/5/layout/IconCircleLabelList"/>
    <dgm:cxn modelId="{D7BD771E-6BDB-464F-8CE4-3B4F3E043630}" type="presParOf" srcId="{1F1B095E-555F-4BC2-94DC-45661BAA09A4}" destId="{CE690BE9-20C1-46C0-8F3B-E23DF8B2DE53}" srcOrd="2" destOrd="0" presId="urn:microsoft.com/office/officeart/2018/5/layout/IconCircleLabelList"/>
    <dgm:cxn modelId="{B35F88FD-FE08-4E8E-8F0B-A65BF0CA0843}" type="presParOf" srcId="{1F1B095E-555F-4BC2-94DC-45661BAA09A4}" destId="{CA022CD3-3A50-4DDD-9DC5-2023BDB0A3B8}" srcOrd="3" destOrd="0" presId="urn:microsoft.com/office/officeart/2018/5/layout/IconCircleLabelList"/>
    <dgm:cxn modelId="{605EE8EB-258E-41F1-A2AB-CB89A2AFC7F4}" type="presParOf" srcId="{EDDF4119-21E9-4A03-A49D-BDF6BE592AC3}" destId="{7921FAA1-4FD4-4FE3-A387-2513953CED56}" srcOrd="3" destOrd="0" presId="urn:microsoft.com/office/officeart/2018/5/layout/IconCircleLabelList"/>
    <dgm:cxn modelId="{61C46481-E157-4235-AA4F-9668D7682079}" type="presParOf" srcId="{EDDF4119-21E9-4A03-A49D-BDF6BE592AC3}" destId="{631BF40A-3EFD-4D6F-878E-BB46293915D9}" srcOrd="4" destOrd="0" presId="urn:microsoft.com/office/officeart/2018/5/layout/IconCircleLabelList"/>
    <dgm:cxn modelId="{2C24657A-1A06-4396-9E2E-ACF1836B667B}" type="presParOf" srcId="{631BF40A-3EFD-4D6F-878E-BB46293915D9}" destId="{0E1D0285-4F96-4BCC-98B1-B625D66923D7}" srcOrd="0" destOrd="0" presId="urn:microsoft.com/office/officeart/2018/5/layout/IconCircleLabelList"/>
    <dgm:cxn modelId="{AA891D6F-BC53-4FB6-B422-FE4621380847}" type="presParOf" srcId="{631BF40A-3EFD-4D6F-878E-BB46293915D9}" destId="{44420109-0986-49F1-964A-77A5FB5856FF}" srcOrd="1" destOrd="0" presId="urn:microsoft.com/office/officeart/2018/5/layout/IconCircleLabelList"/>
    <dgm:cxn modelId="{66FE608C-B5DC-40A1-A363-2BD8CC8CA4F9}" type="presParOf" srcId="{631BF40A-3EFD-4D6F-878E-BB46293915D9}" destId="{30015CC8-19FF-4DE7-A073-C610A97DF899}" srcOrd="2" destOrd="0" presId="urn:microsoft.com/office/officeart/2018/5/layout/IconCircleLabelList"/>
    <dgm:cxn modelId="{9793A0F1-4C3C-4539-AAD9-DF06816C60A6}" type="presParOf" srcId="{631BF40A-3EFD-4D6F-878E-BB46293915D9}" destId="{582B57D8-C8B8-4A22-89A4-487BC5C18E39}" srcOrd="3" destOrd="0" presId="urn:microsoft.com/office/officeart/2018/5/layout/IconCircleLabelList"/>
    <dgm:cxn modelId="{A034945C-40B3-4412-888D-9A382AB4F8EC}" type="presParOf" srcId="{EDDF4119-21E9-4A03-A49D-BDF6BE592AC3}" destId="{ED5F2216-598C-445A-A3B1-A11959317D40}" srcOrd="5" destOrd="0" presId="urn:microsoft.com/office/officeart/2018/5/layout/IconCircleLabelList"/>
    <dgm:cxn modelId="{CDB472F1-E5D5-4FFA-B811-80ECAB373F34}" type="presParOf" srcId="{EDDF4119-21E9-4A03-A49D-BDF6BE592AC3}" destId="{5857EE69-0A8E-4AB9-AA06-CA0AE4EE147B}" srcOrd="6" destOrd="0" presId="urn:microsoft.com/office/officeart/2018/5/layout/IconCircleLabelList"/>
    <dgm:cxn modelId="{58A8490F-2066-424A-879B-CF8FC410F41F}" type="presParOf" srcId="{5857EE69-0A8E-4AB9-AA06-CA0AE4EE147B}" destId="{5717E9CD-E98D-4190-9434-FAF17A4EA0C7}" srcOrd="0" destOrd="0" presId="urn:microsoft.com/office/officeart/2018/5/layout/IconCircleLabelList"/>
    <dgm:cxn modelId="{CA9847BD-EC72-4609-A0D7-86FF3B19381D}" type="presParOf" srcId="{5857EE69-0A8E-4AB9-AA06-CA0AE4EE147B}" destId="{CFEFD639-05A2-40FB-9255-E56295E9459A}" srcOrd="1" destOrd="0" presId="urn:microsoft.com/office/officeart/2018/5/layout/IconCircleLabelList"/>
    <dgm:cxn modelId="{88B42062-4923-4540-B68F-841C64989697}" type="presParOf" srcId="{5857EE69-0A8E-4AB9-AA06-CA0AE4EE147B}" destId="{E36CB32C-D41C-41CC-A579-DCA651D69F38}" srcOrd="2" destOrd="0" presId="urn:microsoft.com/office/officeart/2018/5/layout/IconCircleLabelList"/>
    <dgm:cxn modelId="{7CFBA696-5A86-4E47-937A-8CBCF7D4A3B9}" type="presParOf" srcId="{5857EE69-0A8E-4AB9-AA06-CA0AE4EE147B}" destId="{7E0E601F-3AB3-42B4-8809-9D2B283EB540}" srcOrd="3" destOrd="0" presId="urn:microsoft.com/office/officeart/2018/5/layout/IconCircleLabelList"/>
    <dgm:cxn modelId="{FF351EE5-9016-4FA5-838B-D486B89E60F5}" type="presParOf" srcId="{EDDF4119-21E9-4A03-A49D-BDF6BE592AC3}" destId="{7DD097BA-380F-4E6D-B1D3-C4917E149963}" srcOrd="7" destOrd="0" presId="urn:microsoft.com/office/officeart/2018/5/layout/IconCircleLabelList"/>
    <dgm:cxn modelId="{28FA7A94-1E18-4B14-8007-896CD251FDB0}" type="presParOf" srcId="{EDDF4119-21E9-4A03-A49D-BDF6BE592AC3}" destId="{41294CF5-7988-4C58-90C3-F0F17AC73701}" srcOrd="8" destOrd="0" presId="urn:microsoft.com/office/officeart/2018/5/layout/IconCircleLabelList"/>
    <dgm:cxn modelId="{283328D2-BAF0-4C96-ADEE-E344B7FB6F9A}" type="presParOf" srcId="{41294CF5-7988-4C58-90C3-F0F17AC73701}" destId="{2016F429-3C05-481B-8A04-6AE6D8852356}" srcOrd="0" destOrd="0" presId="urn:microsoft.com/office/officeart/2018/5/layout/IconCircleLabelList"/>
    <dgm:cxn modelId="{5ED6E0CC-A97B-4297-8594-3302BAFEF4EE}" type="presParOf" srcId="{41294CF5-7988-4C58-90C3-F0F17AC73701}" destId="{BC9F7CEA-0D81-4134-B94F-701453A85D80}" srcOrd="1" destOrd="0" presId="urn:microsoft.com/office/officeart/2018/5/layout/IconCircleLabelList"/>
    <dgm:cxn modelId="{46A236F1-AD8C-47D8-9917-BC8341A83A0D}" type="presParOf" srcId="{41294CF5-7988-4C58-90C3-F0F17AC73701}" destId="{F9D01E96-A31E-407B-8D93-4FAFF274D753}" srcOrd="2" destOrd="0" presId="urn:microsoft.com/office/officeart/2018/5/layout/IconCircleLabelList"/>
    <dgm:cxn modelId="{7AC7320B-3776-4B58-BB83-6B2AC7296BA8}" type="presParOf" srcId="{41294CF5-7988-4C58-90C3-F0F17AC73701}" destId="{42CD647D-D507-4B71-8F15-6A9A050A699E}" srcOrd="3" destOrd="0" presId="urn:microsoft.com/office/officeart/2018/5/layout/IconCircleLabelList"/>
    <dgm:cxn modelId="{9265D67B-9881-4687-9A0F-AB75A274F11A}" type="presParOf" srcId="{EDDF4119-21E9-4A03-A49D-BDF6BE592AC3}" destId="{B22BC4ED-9842-48BC-8CDC-20764209A577}" srcOrd="9" destOrd="0" presId="urn:microsoft.com/office/officeart/2018/5/layout/IconCircleLabelList"/>
    <dgm:cxn modelId="{BAF4E0B0-DDF8-4FA1-911C-72B8B05E5936}" type="presParOf" srcId="{EDDF4119-21E9-4A03-A49D-BDF6BE592AC3}" destId="{E5C7B0BF-C20A-4E46-BA28-CC519710092B}" srcOrd="10" destOrd="0" presId="urn:microsoft.com/office/officeart/2018/5/layout/IconCircleLabelList"/>
    <dgm:cxn modelId="{A074E161-9A8C-40AC-9420-42B46F75ACAC}" type="presParOf" srcId="{E5C7B0BF-C20A-4E46-BA28-CC519710092B}" destId="{BE71139D-BBB2-4AB4-947F-1A072FC6EB23}" srcOrd="0" destOrd="0" presId="urn:microsoft.com/office/officeart/2018/5/layout/IconCircleLabelList"/>
    <dgm:cxn modelId="{F3C1580A-AD61-4753-BC94-CFECA508955C}" type="presParOf" srcId="{E5C7B0BF-C20A-4E46-BA28-CC519710092B}" destId="{31163A62-C21E-4982-AC5F-7871FC0FBB1F}" srcOrd="1" destOrd="0" presId="urn:microsoft.com/office/officeart/2018/5/layout/IconCircleLabelList"/>
    <dgm:cxn modelId="{A805AB42-0A62-4124-BD49-7EE62C76018F}" type="presParOf" srcId="{E5C7B0BF-C20A-4E46-BA28-CC519710092B}" destId="{BF52C75C-D018-44B7-A986-F2CE95227E99}" srcOrd="2" destOrd="0" presId="urn:microsoft.com/office/officeart/2018/5/layout/IconCircleLabelList"/>
    <dgm:cxn modelId="{18FD2A94-A566-4F1A-963F-14EE0CA782F1}" type="presParOf" srcId="{E5C7B0BF-C20A-4E46-BA28-CC519710092B}" destId="{2F059386-C1BF-4554-A9E6-F3171183DF9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E0B8B5-3289-4686-8BED-C784D9E4F730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2B5506C-51CB-4EB9-B2CC-A8B00AA4BA58}">
      <dgm:prSet/>
      <dgm:spPr/>
      <dgm:t>
        <a:bodyPr/>
        <a:lstStyle/>
        <a:p>
          <a:r>
            <a:rPr lang="en-US"/>
            <a:t>• Binary Search Tree (BST): Teacher search</a:t>
          </a:r>
        </a:p>
      </dgm:t>
    </dgm:pt>
    <dgm:pt modelId="{F484ECB3-C7A0-4976-B5C8-B8EBB6E2D4E8}" type="parTrans" cxnId="{D508F911-3F86-4989-A47D-3A005FC32020}">
      <dgm:prSet/>
      <dgm:spPr/>
      <dgm:t>
        <a:bodyPr/>
        <a:lstStyle/>
        <a:p>
          <a:endParaRPr lang="en-US"/>
        </a:p>
      </dgm:t>
    </dgm:pt>
    <dgm:pt modelId="{26050CCF-DA4B-47B1-9D9A-7B51AD1A9D4D}" type="sibTrans" cxnId="{D508F911-3F86-4989-A47D-3A005FC32020}">
      <dgm:prSet/>
      <dgm:spPr/>
      <dgm:t>
        <a:bodyPr/>
        <a:lstStyle/>
        <a:p>
          <a:endParaRPr lang="en-US"/>
        </a:p>
      </dgm:t>
    </dgm:pt>
    <dgm:pt modelId="{FB963EA8-A108-4E95-90C9-79F4B2DBC277}">
      <dgm:prSet/>
      <dgm:spPr/>
      <dgm:t>
        <a:bodyPr/>
        <a:lstStyle/>
        <a:p>
          <a:r>
            <a:rPr lang="en-US"/>
            <a:t>• ActionStack (Stack): Undo admin actions</a:t>
          </a:r>
        </a:p>
      </dgm:t>
    </dgm:pt>
    <dgm:pt modelId="{FE5D1299-04CC-4571-934F-42204A79AE59}" type="parTrans" cxnId="{5B85DEC0-2457-462B-9BCB-BDA29C6DB94B}">
      <dgm:prSet/>
      <dgm:spPr/>
      <dgm:t>
        <a:bodyPr/>
        <a:lstStyle/>
        <a:p>
          <a:endParaRPr lang="en-US"/>
        </a:p>
      </dgm:t>
    </dgm:pt>
    <dgm:pt modelId="{9499AB61-15BA-4355-8FA2-8A32E330069E}" type="sibTrans" cxnId="{5B85DEC0-2457-462B-9BCB-BDA29C6DB94B}">
      <dgm:prSet/>
      <dgm:spPr/>
      <dgm:t>
        <a:bodyPr/>
        <a:lstStyle/>
        <a:p>
          <a:endParaRPr lang="en-US"/>
        </a:p>
      </dgm:t>
    </dgm:pt>
    <dgm:pt modelId="{82F69F0F-2A48-4EA9-80BD-0B4A8FC7A49F}">
      <dgm:prSet/>
      <dgm:spPr/>
      <dgm:t>
        <a:bodyPr/>
        <a:lstStyle/>
        <a:p>
          <a:r>
            <a:rPr lang="en-US"/>
            <a:t>• LoginQueue (Queue): Login processing</a:t>
          </a:r>
        </a:p>
      </dgm:t>
    </dgm:pt>
    <dgm:pt modelId="{D32FC49C-9B65-4CE5-885E-A99ECC32560E}" type="parTrans" cxnId="{9AFD6CA7-20BA-4C40-A2B9-93DD31F0259A}">
      <dgm:prSet/>
      <dgm:spPr/>
      <dgm:t>
        <a:bodyPr/>
        <a:lstStyle/>
        <a:p>
          <a:endParaRPr lang="en-US"/>
        </a:p>
      </dgm:t>
    </dgm:pt>
    <dgm:pt modelId="{05DF2197-1E86-441A-B01D-970DEB936695}" type="sibTrans" cxnId="{9AFD6CA7-20BA-4C40-A2B9-93DD31F0259A}">
      <dgm:prSet/>
      <dgm:spPr/>
      <dgm:t>
        <a:bodyPr/>
        <a:lstStyle/>
        <a:p>
          <a:endParaRPr lang="en-US"/>
        </a:p>
      </dgm:t>
    </dgm:pt>
    <dgm:pt modelId="{823B6D4D-CCFB-429E-A784-50CA0F19F606}">
      <dgm:prSet/>
      <dgm:spPr/>
      <dgm:t>
        <a:bodyPr/>
        <a:lstStyle/>
        <a:p>
          <a:r>
            <a:rPr lang="en-US"/>
            <a:t>• DepartmentGraph (Graph): Dept relationships</a:t>
          </a:r>
        </a:p>
      </dgm:t>
    </dgm:pt>
    <dgm:pt modelId="{5A07507E-5B56-40EF-A7D6-663C347F4D7E}" type="parTrans" cxnId="{FEB34170-1454-428F-8C44-B94BDA7226CC}">
      <dgm:prSet/>
      <dgm:spPr/>
      <dgm:t>
        <a:bodyPr/>
        <a:lstStyle/>
        <a:p>
          <a:endParaRPr lang="en-US"/>
        </a:p>
      </dgm:t>
    </dgm:pt>
    <dgm:pt modelId="{F930FF92-E14B-4CE3-A679-AE8DF58AC5B1}" type="sibTrans" cxnId="{FEB34170-1454-428F-8C44-B94BDA7226CC}">
      <dgm:prSet/>
      <dgm:spPr/>
      <dgm:t>
        <a:bodyPr/>
        <a:lstStyle/>
        <a:p>
          <a:endParaRPr lang="en-US"/>
        </a:p>
      </dgm:t>
    </dgm:pt>
    <dgm:pt modelId="{7B70BA1B-8EC1-46CB-BC9A-9F7940D58A45}" type="pres">
      <dgm:prSet presAssocID="{74E0B8B5-3289-4686-8BED-C784D9E4F730}" presName="vert0" presStyleCnt="0">
        <dgm:presLayoutVars>
          <dgm:dir/>
          <dgm:animOne val="branch"/>
          <dgm:animLvl val="lvl"/>
        </dgm:presLayoutVars>
      </dgm:prSet>
      <dgm:spPr/>
    </dgm:pt>
    <dgm:pt modelId="{E2926049-E250-46A0-9A52-1916B8B60380}" type="pres">
      <dgm:prSet presAssocID="{F2B5506C-51CB-4EB9-B2CC-A8B00AA4BA58}" presName="thickLine" presStyleLbl="alignNode1" presStyleIdx="0" presStyleCnt="4"/>
      <dgm:spPr/>
    </dgm:pt>
    <dgm:pt modelId="{EE5B0877-61CB-4D91-B707-05C6482E3D9F}" type="pres">
      <dgm:prSet presAssocID="{F2B5506C-51CB-4EB9-B2CC-A8B00AA4BA58}" presName="horz1" presStyleCnt="0"/>
      <dgm:spPr/>
    </dgm:pt>
    <dgm:pt modelId="{2F808ED7-D3C7-4B45-AD65-9C415C2540E4}" type="pres">
      <dgm:prSet presAssocID="{F2B5506C-51CB-4EB9-B2CC-A8B00AA4BA58}" presName="tx1" presStyleLbl="revTx" presStyleIdx="0" presStyleCnt="4"/>
      <dgm:spPr/>
    </dgm:pt>
    <dgm:pt modelId="{CB71709E-288A-4290-8436-30A4CB7D00A2}" type="pres">
      <dgm:prSet presAssocID="{F2B5506C-51CB-4EB9-B2CC-A8B00AA4BA58}" presName="vert1" presStyleCnt="0"/>
      <dgm:spPr/>
    </dgm:pt>
    <dgm:pt modelId="{DA6AA7B6-F6C7-4C09-8EB8-9B17E62BC826}" type="pres">
      <dgm:prSet presAssocID="{FB963EA8-A108-4E95-90C9-79F4B2DBC277}" presName="thickLine" presStyleLbl="alignNode1" presStyleIdx="1" presStyleCnt="4"/>
      <dgm:spPr/>
    </dgm:pt>
    <dgm:pt modelId="{224433ED-FFB9-4AA3-872A-CBD4857AA39E}" type="pres">
      <dgm:prSet presAssocID="{FB963EA8-A108-4E95-90C9-79F4B2DBC277}" presName="horz1" presStyleCnt="0"/>
      <dgm:spPr/>
    </dgm:pt>
    <dgm:pt modelId="{6B3558E4-3F41-4BAC-BD25-764895BA3201}" type="pres">
      <dgm:prSet presAssocID="{FB963EA8-A108-4E95-90C9-79F4B2DBC277}" presName="tx1" presStyleLbl="revTx" presStyleIdx="1" presStyleCnt="4"/>
      <dgm:spPr/>
    </dgm:pt>
    <dgm:pt modelId="{CBAADDDF-DE36-4CCA-8CA4-488D8B1F0E0A}" type="pres">
      <dgm:prSet presAssocID="{FB963EA8-A108-4E95-90C9-79F4B2DBC277}" presName="vert1" presStyleCnt="0"/>
      <dgm:spPr/>
    </dgm:pt>
    <dgm:pt modelId="{62666EC5-5DA4-438E-93A0-4A493CC25A17}" type="pres">
      <dgm:prSet presAssocID="{82F69F0F-2A48-4EA9-80BD-0B4A8FC7A49F}" presName="thickLine" presStyleLbl="alignNode1" presStyleIdx="2" presStyleCnt="4"/>
      <dgm:spPr/>
    </dgm:pt>
    <dgm:pt modelId="{F9BA62DE-2EE2-44DB-89ED-93FB78258759}" type="pres">
      <dgm:prSet presAssocID="{82F69F0F-2A48-4EA9-80BD-0B4A8FC7A49F}" presName="horz1" presStyleCnt="0"/>
      <dgm:spPr/>
    </dgm:pt>
    <dgm:pt modelId="{0082B8C4-043B-4272-B1EE-42CBD0B9FE5D}" type="pres">
      <dgm:prSet presAssocID="{82F69F0F-2A48-4EA9-80BD-0B4A8FC7A49F}" presName="tx1" presStyleLbl="revTx" presStyleIdx="2" presStyleCnt="4"/>
      <dgm:spPr/>
    </dgm:pt>
    <dgm:pt modelId="{CEA7FD02-8FFD-4AF2-9E73-0BC76A04BF7B}" type="pres">
      <dgm:prSet presAssocID="{82F69F0F-2A48-4EA9-80BD-0B4A8FC7A49F}" presName="vert1" presStyleCnt="0"/>
      <dgm:spPr/>
    </dgm:pt>
    <dgm:pt modelId="{29CB874B-36A7-4A00-ABAD-7EEC3D25F159}" type="pres">
      <dgm:prSet presAssocID="{823B6D4D-CCFB-429E-A784-50CA0F19F606}" presName="thickLine" presStyleLbl="alignNode1" presStyleIdx="3" presStyleCnt="4"/>
      <dgm:spPr/>
    </dgm:pt>
    <dgm:pt modelId="{4340E57E-7F22-46C0-A370-0132C84D7B8B}" type="pres">
      <dgm:prSet presAssocID="{823B6D4D-CCFB-429E-A784-50CA0F19F606}" presName="horz1" presStyleCnt="0"/>
      <dgm:spPr/>
    </dgm:pt>
    <dgm:pt modelId="{3EF7CB22-4DBC-44CC-8E30-E075426CC5B6}" type="pres">
      <dgm:prSet presAssocID="{823B6D4D-CCFB-429E-A784-50CA0F19F606}" presName="tx1" presStyleLbl="revTx" presStyleIdx="3" presStyleCnt="4"/>
      <dgm:spPr/>
    </dgm:pt>
    <dgm:pt modelId="{19C91D8B-CA26-4DF9-995C-0882CB378684}" type="pres">
      <dgm:prSet presAssocID="{823B6D4D-CCFB-429E-A784-50CA0F19F606}" presName="vert1" presStyleCnt="0"/>
      <dgm:spPr/>
    </dgm:pt>
  </dgm:ptLst>
  <dgm:cxnLst>
    <dgm:cxn modelId="{3BDFC401-4C7A-4C12-9E14-D12EDD60E8DA}" type="presOf" srcId="{F2B5506C-51CB-4EB9-B2CC-A8B00AA4BA58}" destId="{2F808ED7-D3C7-4B45-AD65-9C415C2540E4}" srcOrd="0" destOrd="0" presId="urn:microsoft.com/office/officeart/2008/layout/LinedList"/>
    <dgm:cxn modelId="{1A92C70A-6329-4A59-886C-8E866F3D734F}" type="presOf" srcId="{FB963EA8-A108-4E95-90C9-79F4B2DBC277}" destId="{6B3558E4-3F41-4BAC-BD25-764895BA3201}" srcOrd="0" destOrd="0" presId="urn:microsoft.com/office/officeart/2008/layout/LinedList"/>
    <dgm:cxn modelId="{D508F911-3F86-4989-A47D-3A005FC32020}" srcId="{74E0B8B5-3289-4686-8BED-C784D9E4F730}" destId="{F2B5506C-51CB-4EB9-B2CC-A8B00AA4BA58}" srcOrd="0" destOrd="0" parTransId="{F484ECB3-C7A0-4976-B5C8-B8EBB6E2D4E8}" sibTransId="{26050CCF-DA4B-47B1-9D9A-7B51AD1A9D4D}"/>
    <dgm:cxn modelId="{E1696E5E-142B-488F-A486-43089F79DBF4}" type="presOf" srcId="{74E0B8B5-3289-4686-8BED-C784D9E4F730}" destId="{7B70BA1B-8EC1-46CB-BC9A-9F7940D58A45}" srcOrd="0" destOrd="0" presId="urn:microsoft.com/office/officeart/2008/layout/LinedList"/>
    <dgm:cxn modelId="{4D364943-8AE2-4390-A164-74CFD57C90B8}" type="presOf" srcId="{82F69F0F-2A48-4EA9-80BD-0B4A8FC7A49F}" destId="{0082B8C4-043B-4272-B1EE-42CBD0B9FE5D}" srcOrd="0" destOrd="0" presId="urn:microsoft.com/office/officeart/2008/layout/LinedList"/>
    <dgm:cxn modelId="{FEB34170-1454-428F-8C44-B94BDA7226CC}" srcId="{74E0B8B5-3289-4686-8BED-C784D9E4F730}" destId="{823B6D4D-CCFB-429E-A784-50CA0F19F606}" srcOrd="3" destOrd="0" parTransId="{5A07507E-5B56-40EF-A7D6-663C347F4D7E}" sibTransId="{F930FF92-E14B-4CE3-A679-AE8DF58AC5B1}"/>
    <dgm:cxn modelId="{9AFD6CA7-20BA-4C40-A2B9-93DD31F0259A}" srcId="{74E0B8B5-3289-4686-8BED-C784D9E4F730}" destId="{82F69F0F-2A48-4EA9-80BD-0B4A8FC7A49F}" srcOrd="2" destOrd="0" parTransId="{D32FC49C-9B65-4CE5-885E-A99ECC32560E}" sibTransId="{05DF2197-1E86-441A-B01D-970DEB936695}"/>
    <dgm:cxn modelId="{5B85DEC0-2457-462B-9BCB-BDA29C6DB94B}" srcId="{74E0B8B5-3289-4686-8BED-C784D9E4F730}" destId="{FB963EA8-A108-4E95-90C9-79F4B2DBC277}" srcOrd="1" destOrd="0" parTransId="{FE5D1299-04CC-4571-934F-42204A79AE59}" sibTransId="{9499AB61-15BA-4355-8FA2-8A32E330069E}"/>
    <dgm:cxn modelId="{575174F6-8C1D-4D22-AE5E-D6CC6626129E}" type="presOf" srcId="{823B6D4D-CCFB-429E-A784-50CA0F19F606}" destId="{3EF7CB22-4DBC-44CC-8E30-E075426CC5B6}" srcOrd="0" destOrd="0" presId="urn:microsoft.com/office/officeart/2008/layout/LinedList"/>
    <dgm:cxn modelId="{7A4449F2-A11C-4206-8B21-D1527ED27B9B}" type="presParOf" srcId="{7B70BA1B-8EC1-46CB-BC9A-9F7940D58A45}" destId="{E2926049-E250-46A0-9A52-1916B8B60380}" srcOrd="0" destOrd="0" presId="urn:microsoft.com/office/officeart/2008/layout/LinedList"/>
    <dgm:cxn modelId="{6FC5DF99-2080-4FCA-AE38-EA18FE3DEF3C}" type="presParOf" srcId="{7B70BA1B-8EC1-46CB-BC9A-9F7940D58A45}" destId="{EE5B0877-61CB-4D91-B707-05C6482E3D9F}" srcOrd="1" destOrd="0" presId="urn:microsoft.com/office/officeart/2008/layout/LinedList"/>
    <dgm:cxn modelId="{2DB3D886-9236-4046-83F2-A2111CF672A5}" type="presParOf" srcId="{EE5B0877-61CB-4D91-B707-05C6482E3D9F}" destId="{2F808ED7-D3C7-4B45-AD65-9C415C2540E4}" srcOrd="0" destOrd="0" presId="urn:microsoft.com/office/officeart/2008/layout/LinedList"/>
    <dgm:cxn modelId="{DD87E43C-ED05-4162-BCC2-B44AFEA0CE07}" type="presParOf" srcId="{EE5B0877-61CB-4D91-B707-05C6482E3D9F}" destId="{CB71709E-288A-4290-8436-30A4CB7D00A2}" srcOrd="1" destOrd="0" presId="urn:microsoft.com/office/officeart/2008/layout/LinedList"/>
    <dgm:cxn modelId="{88C9CF5F-3A95-4792-AABC-9736E6F7E05C}" type="presParOf" srcId="{7B70BA1B-8EC1-46CB-BC9A-9F7940D58A45}" destId="{DA6AA7B6-F6C7-4C09-8EB8-9B17E62BC826}" srcOrd="2" destOrd="0" presId="urn:microsoft.com/office/officeart/2008/layout/LinedList"/>
    <dgm:cxn modelId="{0B0F7162-33DF-4B95-BAA1-529A666DFF4C}" type="presParOf" srcId="{7B70BA1B-8EC1-46CB-BC9A-9F7940D58A45}" destId="{224433ED-FFB9-4AA3-872A-CBD4857AA39E}" srcOrd="3" destOrd="0" presId="urn:microsoft.com/office/officeart/2008/layout/LinedList"/>
    <dgm:cxn modelId="{AC0611E8-5605-49C4-9BDD-A96240E4223C}" type="presParOf" srcId="{224433ED-FFB9-4AA3-872A-CBD4857AA39E}" destId="{6B3558E4-3F41-4BAC-BD25-764895BA3201}" srcOrd="0" destOrd="0" presId="urn:microsoft.com/office/officeart/2008/layout/LinedList"/>
    <dgm:cxn modelId="{0E25375F-2B43-44EF-885C-43A39EC2B530}" type="presParOf" srcId="{224433ED-FFB9-4AA3-872A-CBD4857AA39E}" destId="{CBAADDDF-DE36-4CCA-8CA4-488D8B1F0E0A}" srcOrd="1" destOrd="0" presId="urn:microsoft.com/office/officeart/2008/layout/LinedList"/>
    <dgm:cxn modelId="{964BC6A9-09B3-4B88-8A73-AD948743550B}" type="presParOf" srcId="{7B70BA1B-8EC1-46CB-BC9A-9F7940D58A45}" destId="{62666EC5-5DA4-438E-93A0-4A493CC25A17}" srcOrd="4" destOrd="0" presId="urn:microsoft.com/office/officeart/2008/layout/LinedList"/>
    <dgm:cxn modelId="{3A2E66E2-BF27-4CA6-93FB-FA4CC3BB494E}" type="presParOf" srcId="{7B70BA1B-8EC1-46CB-BC9A-9F7940D58A45}" destId="{F9BA62DE-2EE2-44DB-89ED-93FB78258759}" srcOrd="5" destOrd="0" presId="urn:microsoft.com/office/officeart/2008/layout/LinedList"/>
    <dgm:cxn modelId="{BAD92561-9EAE-4223-853A-0A4337870B56}" type="presParOf" srcId="{F9BA62DE-2EE2-44DB-89ED-93FB78258759}" destId="{0082B8C4-043B-4272-B1EE-42CBD0B9FE5D}" srcOrd="0" destOrd="0" presId="urn:microsoft.com/office/officeart/2008/layout/LinedList"/>
    <dgm:cxn modelId="{CE6D28F4-DAC0-47EE-8E30-493B15D1652C}" type="presParOf" srcId="{F9BA62DE-2EE2-44DB-89ED-93FB78258759}" destId="{CEA7FD02-8FFD-4AF2-9E73-0BC76A04BF7B}" srcOrd="1" destOrd="0" presId="urn:microsoft.com/office/officeart/2008/layout/LinedList"/>
    <dgm:cxn modelId="{3B5131F3-50E6-4B64-AA81-9438C5F4E70B}" type="presParOf" srcId="{7B70BA1B-8EC1-46CB-BC9A-9F7940D58A45}" destId="{29CB874B-36A7-4A00-ABAD-7EEC3D25F159}" srcOrd="6" destOrd="0" presId="urn:microsoft.com/office/officeart/2008/layout/LinedList"/>
    <dgm:cxn modelId="{0886B7A7-5223-49BD-9869-6D1D3496BDDC}" type="presParOf" srcId="{7B70BA1B-8EC1-46CB-BC9A-9F7940D58A45}" destId="{4340E57E-7F22-46C0-A370-0132C84D7B8B}" srcOrd="7" destOrd="0" presId="urn:microsoft.com/office/officeart/2008/layout/LinedList"/>
    <dgm:cxn modelId="{E8EC3988-3F7B-42AA-B638-725CAC8FB44F}" type="presParOf" srcId="{4340E57E-7F22-46C0-A370-0132C84D7B8B}" destId="{3EF7CB22-4DBC-44CC-8E30-E075426CC5B6}" srcOrd="0" destOrd="0" presId="urn:microsoft.com/office/officeart/2008/layout/LinedList"/>
    <dgm:cxn modelId="{2764E610-0BC5-48B1-A15D-C768CEFC085C}" type="presParOf" srcId="{4340E57E-7F22-46C0-A370-0132C84D7B8B}" destId="{19C91D8B-CA26-4DF9-995C-0882CB37868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B6C47B-FBE2-4E55-9A3A-51E0F844ED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10F1DE2-BDBE-4026-910F-BFF8E4C971E7}">
      <dgm:prSet/>
      <dgm:spPr/>
      <dgm:t>
        <a:bodyPr/>
        <a:lstStyle/>
        <a:p>
          <a:r>
            <a:rPr lang="en-US"/>
            <a:t>• teachers.txt: Persistent teacher data</a:t>
          </a:r>
        </a:p>
      </dgm:t>
    </dgm:pt>
    <dgm:pt modelId="{0C634058-D11D-4F70-B1DD-B7F2589A85E3}" type="parTrans" cxnId="{1C2413D8-78BF-4531-A149-F1F54710BD14}">
      <dgm:prSet/>
      <dgm:spPr/>
      <dgm:t>
        <a:bodyPr/>
        <a:lstStyle/>
        <a:p>
          <a:endParaRPr lang="en-US"/>
        </a:p>
      </dgm:t>
    </dgm:pt>
    <dgm:pt modelId="{859C15E9-242A-4732-B5B1-3B25734F4331}" type="sibTrans" cxnId="{1C2413D8-78BF-4531-A149-F1F54710BD14}">
      <dgm:prSet/>
      <dgm:spPr/>
      <dgm:t>
        <a:bodyPr/>
        <a:lstStyle/>
        <a:p>
          <a:endParaRPr lang="en-US"/>
        </a:p>
      </dgm:t>
    </dgm:pt>
    <dgm:pt modelId="{73D6B074-260C-4689-B2DA-E46492DBD016}">
      <dgm:prSet/>
      <dgm:spPr/>
      <dgm:t>
        <a:bodyPr/>
        <a:lstStyle/>
        <a:p>
          <a:r>
            <a:rPr lang="en-US"/>
            <a:t>• attendance_log.txt: Daily records</a:t>
          </a:r>
        </a:p>
      </dgm:t>
    </dgm:pt>
    <dgm:pt modelId="{B06232B9-EB25-4435-A55B-1F65E3FFA265}" type="parTrans" cxnId="{E7E35E3A-23BA-4E40-A8AE-A9E3ECACD880}">
      <dgm:prSet/>
      <dgm:spPr/>
      <dgm:t>
        <a:bodyPr/>
        <a:lstStyle/>
        <a:p>
          <a:endParaRPr lang="en-US"/>
        </a:p>
      </dgm:t>
    </dgm:pt>
    <dgm:pt modelId="{F8DF18E6-2753-4365-89EC-FBC7EA220850}" type="sibTrans" cxnId="{E7E35E3A-23BA-4E40-A8AE-A9E3ECACD880}">
      <dgm:prSet/>
      <dgm:spPr/>
      <dgm:t>
        <a:bodyPr/>
        <a:lstStyle/>
        <a:p>
          <a:endParaRPr lang="en-US"/>
        </a:p>
      </dgm:t>
    </dgm:pt>
    <dgm:pt modelId="{DD51C641-833B-40CC-AB9D-886D5FA752F2}">
      <dgm:prSet/>
      <dgm:spPr/>
      <dgm:t>
        <a:bodyPr/>
        <a:lstStyle/>
        <a:p>
          <a:r>
            <a:rPr lang="en-US"/>
            <a:t>• summary_report.txt: Summary reports</a:t>
          </a:r>
        </a:p>
      </dgm:t>
    </dgm:pt>
    <dgm:pt modelId="{BEE80BE2-83C5-40C1-9AAD-837F8DEBE1FD}" type="parTrans" cxnId="{3B4D3CCD-26D5-4C36-89DF-CAFF58E22339}">
      <dgm:prSet/>
      <dgm:spPr/>
      <dgm:t>
        <a:bodyPr/>
        <a:lstStyle/>
        <a:p>
          <a:endParaRPr lang="en-US"/>
        </a:p>
      </dgm:t>
    </dgm:pt>
    <dgm:pt modelId="{D1915E6A-96AD-4187-98AB-1722057FB847}" type="sibTrans" cxnId="{3B4D3CCD-26D5-4C36-89DF-CAFF58E22339}">
      <dgm:prSet/>
      <dgm:spPr/>
      <dgm:t>
        <a:bodyPr/>
        <a:lstStyle/>
        <a:p>
          <a:endParaRPr lang="en-US"/>
        </a:p>
      </dgm:t>
    </dgm:pt>
    <dgm:pt modelId="{758AEAB8-E417-4E33-B00F-7DB72E41117C}" type="pres">
      <dgm:prSet presAssocID="{13B6C47B-FBE2-4E55-9A3A-51E0F844ED77}" presName="root" presStyleCnt="0">
        <dgm:presLayoutVars>
          <dgm:dir/>
          <dgm:resizeHandles val="exact"/>
        </dgm:presLayoutVars>
      </dgm:prSet>
      <dgm:spPr/>
    </dgm:pt>
    <dgm:pt modelId="{CD6D7DD7-E21C-4AEC-940D-9EFDA125CE9D}" type="pres">
      <dgm:prSet presAssocID="{810F1DE2-BDBE-4026-910F-BFF8E4C971E7}" presName="compNode" presStyleCnt="0"/>
      <dgm:spPr/>
    </dgm:pt>
    <dgm:pt modelId="{ABC28822-6C03-4014-8C29-902B0E9EEAD9}" type="pres">
      <dgm:prSet presAssocID="{810F1DE2-BDBE-4026-910F-BFF8E4C971E7}" presName="bgRect" presStyleLbl="bgShp" presStyleIdx="0" presStyleCnt="3"/>
      <dgm:spPr/>
    </dgm:pt>
    <dgm:pt modelId="{1E7A981E-BFF0-4F09-BC49-3C4D07C6572B}" type="pres">
      <dgm:prSet presAssocID="{810F1DE2-BDBE-4026-910F-BFF8E4C971E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4CF245DF-151A-4A73-B019-D2DA83EC3086}" type="pres">
      <dgm:prSet presAssocID="{810F1DE2-BDBE-4026-910F-BFF8E4C971E7}" presName="spaceRect" presStyleCnt="0"/>
      <dgm:spPr/>
    </dgm:pt>
    <dgm:pt modelId="{B72B68F9-6096-4509-858F-7A6FFD94D1F2}" type="pres">
      <dgm:prSet presAssocID="{810F1DE2-BDBE-4026-910F-BFF8E4C971E7}" presName="parTx" presStyleLbl="revTx" presStyleIdx="0" presStyleCnt="3">
        <dgm:presLayoutVars>
          <dgm:chMax val="0"/>
          <dgm:chPref val="0"/>
        </dgm:presLayoutVars>
      </dgm:prSet>
      <dgm:spPr/>
    </dgm:pt>
    <dgm:pt modelId="{C2DCD921-F0C7-4154-A951-8EB94BAD4DB9}" type="pres">
      <dgm:prSet presAssocID="{859C15E9-242A-4732-B5B1-3B25734F4331}" presName="sibTrans" presStyleCnt="0"/>
      <dgm:spPr/>
    </dgm:pt>
    <dgm:pt modelId="{B0DEE01B-2F27-44C7-96BE-D36B1C869A56}" type="pres">
      <dgm:prSet presAssocID="{73D6B074-260C-4689-B2DA-E46492DBD016}" presName="compNode" presStyleCnt="0"/>
      <dgm:spPr/>
    </dgm:pt>
    <dgm:pt modelId="{0249D89C-31A9-41E8-A72E-F5EE77759993}" type="pres">
      <dgm:prSet presAssocID="{73D6B074-260C-4689-B2DA-E46492DBD016}" presName="bgRect" presStyleLbl="bgShp" presStyleIdx="1" presStyleCnt="3"/>
      <dgm:spPr/>
    </dgm:pt>
    <dgm:pt modelId="{78067A21-C060-4E81-A2BE-761BEC9B2B09}" type="pres">
      <dgm:prSet presAssocID="{73D6B074-260C-4689-B2DA-E46492DBD01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F56EF674-651A-4396-B5EC-3FAC477ED23F}" type="pres">
      <dgm:prSet presAssocID="{73D6B074-260C-4689-B2DA-E46492DBD016}" presName="spaceRect" presStyleCnt="0"/>
      <dgm:spPr/>
    </dgm:pt>
    <dgm:pt modelId="{D341A821-8B59-4AC4-92FA-83BF0F3605A6}" type="pres">
      <dgm:prSet presAssocID="{73D6B074-260C-4689-B2DA-E46492DBD016}" presName="parTx" presStyleLbl="revTx" presStyleIdx="1" presStyleCnt="3">
        <dgm:presLayoutVars>
          <dgm:chMax val="0"/>
          <dgm:chPref val="0"/>
        </dgm:presLayoutVars>
      </dgm:prSet>
      <dgm:spPr/>
    </dgm:pt>
    <dgm:pt modelId="{FEBED3BA-CC41-456D-B23C-E7BC94D22FA6}" type="pres">
      <dgm:prSet presAssocID="{F8DF18E6-2753-4365-89EC-FBC7EA220850}" presName="sibTrans" presStyleCnt="0"/>
      <dgm:spPr/>
    </dgm:pt>
    <dgm:pt modelId="{AB3CBBEE-5F14-432D-9683-C998230267E8}" type="pres">
      <dgm:prSet presAssocID="{DD51C641-833B-40CC-AB9D-886D5FA752F2}" presName="compNode" presStyleCnt="0"/>
      <dgm:spPr/>
    </dgm:pt>
    <dgm:pt modelId="{F75B215F-141B-4F63-820C-15538B124AE3}" type="pres">
      <dgm:prSet presAssocID="{DD51C641-833B-40CC-AB9D-886D5FA752F2}" presName="bgRect" presStyleLbl="bgShp" presStyleIdx="2" presStyleCnt="3"/>
      <dgm:spPr/>
    </dgm:pt>
    <dgm:pt modelId="{D83945F1-1110-4CBF-91D9-1AE69CAEBF19}" type="pres">
      <dgm:prSet presAssocID="{DD51C641-833B-40CC-AB9D-886D5FA752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2DDDB64D-440C-4AF5-8FDA-DD9E2949C187}" type="pres">
      <dgm:prSet presAssocID="{DD51C641-833B-40CC-AB9D-886D5FA752F2}" presName="spaceRect" presStyleCnt="0"/>
      <dgm:spPr/>
    </dgm:pt>
    <dgm:pt modelId="{B640150B-4863-4F77-838D-C3776D204302}" type="pres">
      <dgm:prSet presAssocID="{DD51C641-833B-40CC-AB9D-886D5FA752F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5CEDB33-B7A7-4B3F-99B2-AD4A205C356D}" type="presOf" srcId="{810F1DE2-BDBE-4026-910F-BFF8E4C971E7}" destId="{B72B68F9-6096-4509-858F-7A6FFD94D1F2}" srcOrd="0" destOrd="0" presId="urn:microsoft.com/office/officeart/2018/2/layout/IconVerticalSolidList"/>
    <dgm:cxn modelId="{E7E35E3A-23BA-4E40-A8AE-A9E3ECACD880}" srcId="{13B6C47B-FBE2-4E55-9A3A-51E0F844ED77}" destId="{73D6B074-260C-4689-B2DA-E46492DBD016}" srcOrd="1" destOrd="0" parTransId="{B06232B9-EB25-4435-A55B-1F65E3FFA265}" sibTransId="{F8DF18E6-2753-4365-89EC-FBC7EA220850}"/>
    <dgm:cxn modelId="{3E3AF871-68A0-48BC-9177-A24040E623A3}" type="presOf" srcId="{13B6C47B-FBE2-4E55-9A3A-51E0F844ED77}" destId="{758AEAB8-E417-4E33-B00F-7DB72E41117C}" srcOrd="0" destOrd="0" presId="urn:microsoft.com/office/officeart/2018/2/layout/IconVerticalSolidList"/>
    <dgm:cxn modelId="{46F7B2A5-B30F-40D4-A8AD-E136414BAF29}" type="presOf" srcId="{73D6B074-260C-4689-B2DA-E46492DBD016}" destId="{D341A821-8B59-4AC4-92FA-83BF0F3605A6}" srcOrd="0" destOrd="0" presId="urn:microsoft.com/office/officeart/2018/2/layout/IconVerticalSolidList"/>
    <dgm:cxn modelId="{3B4D3CCD-26D5-4C36-89DF-CAFF58E22339}" srcId="{13B6C47B-FBE2-4E55-9A3A-51E0F844ED77}" destId="{DD51C641-833B-40CC-AB9D-886D5FA752F2}" srcOrd="2" destOrd="0" parTransId="{BEE80BE2-83C5-40C1-9AAD-837F8DEBE1FD}" sibTransId="{D1915E6A-96AD-4187-98AB-1722057FB847}"/>
    <dgm:cxn modelId="{1C2413D8-78BF-4531-A149-F1F54710BD14}" srcId="{13B6C47B-FBE2-4E55-9A3A-51E0F844ED77}" destId="{810F1DE2-BDBE-4026-910F-BFF8E4C971E7}" srcOrd="0" destOrd="0" parTransId="{0C634058-D11D-4F70-B1DD-B7F2589A85E3}" sibTransId="{859C15E9-242A-4732-B5B1-3B25734F4331}"/>
    <dgm:cxn modelId="{E9D153DD-865E-4820-9E2B-1F9943013E29}" type="presOf" srcId="{DD51C641-833B-40CC-AB9D-886D5FA752F2}" destId="{B640150B-4863-4F77-838D-C3776D204302}" srcOrd="0" destOrd="0" presId="urn:microsoft.com/office/officeart/2018/2/layout/IconVerticalSolidList"/>
    <dgm:cxn modelId="{73B8EAAE-F977-46AF-AABD-A7EA4A0F9724}" type="presParOf" srcId="{758AEAB8-E417-4E33-B00F-7DB72E41117C}" destId="{CD6D7DD7-E21C-4AEC-940D-9EFDA125CE9D}" srcOrd="0" destOrd="0" presId="urn:microsoft.com/office/officeart/2018/2/layout/IconVerticalSolidList"/>
    <dgm:cxn modelId="{0BF77A2E-801D-48C7-B3DB-686C716DA73B}" type="presParOf" srcId="{CD6D7DD7-E21C-4AEC-940D-9EFDA125CE9D}" destId="{ABC28822-6C03-4014-8C29-902B0E9EEAD9}" srcOrd="0" destOrd="0" presId="urn:microsoft.com/office/officeart/2018/2/layout/IconVerticalSolidList"/>
    <dgm:cxn modelId="{8860A46D-5399-4E3D-9325-090469D81BB6}" type="presParOf" srcId="{CD6D7DD7-E21C-4AEC-940D-9EFDA125CE9D}" destId="{1E7A981E-BFF0-4F09-BC49-3C4D07C6572B}" srcOrd="1" destOrd="0" presId="urn:microsoft.com/office/officeart/2018/2/layout/IconVerticalSolidList"/>
    <dgm:cxn modelId="{C16E7A70-821B-417B-B57B-59F3A45E3606}" type="presParOf" srcId="{CD6D7DD7-E21C-4AEC-940D-9EFDA125CE9D}" destId="{4CF245DF-151A-4A73-B019-D2DA83EC3086}" srcOrd="2" destOrd="0" presId="urn:microsoft.com/office/officeart/2018/2/layout/IconVerticalSolidList"/>
    <dgm:cxn modelId="{AE851A3C-A66A-4891-BB04-3CBE99D6047D}" type="presParOf" srcId="{CD6D7DD7-E21C-4AEC-940D-9EFDA125CE9D}" destId="{B72B68F9-6096-4509-858F-7A6FFD94D1F2}" srcOrd="3" destOrd="0" presId="urn:microsoft.com/office/officeart/2018/2/layout/IconVerticalSolidList"/>
    <dgm:cxn modelId="{B6E84388-C4B8-4389-AB7E-F6F807F21908}" type="presParOf" srcId="{758AEAB8-E417-4E33-B00F-7DB72E41117C}" destId="{C2DCD921-F0C7-4154-A951-8EB94BAD4DB9}" srcOrd="1" destOrd="0" presId="urn:microsoft.com/office/officeart/2018/2/layout/IconVerticalSolidList"/>
    <dgm:cxn modelId="{B4607EC1-619D-468D-BE59-DF5283C92A48}" type="presParOf" srcId="{758AEAB8-E417-4E33-B00F-7DB72E41117C}" destId="{B0DEE01B-2F27-44C7-96BE-D36B1C869A56}" srcOrd="2" destOrd="0" presId="urn:microsoft.com/office/officeart/2018/2/layout/IconVerticalSolidList"/>
    <dgm:cxn modelId="{254BA5DA-FFB3-4E30-B287-D59ECCC06E0F}" type="presParOf" srcId="{B0DEE01B-2F27-44C7-96BE-D36B1C869A56}" destId="{0249D89C-31A9-41E8-A72E-F5EE77759993}" srcOrd="0" destOrd="0" presId="urn:microsoft.com/office/officeart/2018/2/layout/IconVerticalSolidList"/>
    <dgm:cxn modelId="{926A0C27-0709-415B-ABDB-1E0E9E43E57A}" type="presParOf" srcId="{B0DEE01B-2F27-44C7-96BE-D36B1C869A56}" destId="{78067A21-C060-4E81-A2BE-761BEC9B2B09}" srcOrd="1" destOrd="0" presId="urn:microsoft.com/office/officeart/2018/2/layout/IconVerticalSolidList"/>
    <dgm:cxn modelId="{EB4E3CA3-A9CB-4631-B99E-F84DB9A4B5AC}" type="presParOf" srcId="{B0DEE01B-2F27-44C7-96BE-D36B1C869A56}" destId="{F56EF674-651A-4396-B5EC-3FAC477ED23F}" srcOrd="2" destOrd="0" presId="urn:microsoft.com/office/officeart/2018/2/layout/IconVerticalSolidList"/>
    <dgm:cxn modelId="{89496E9D-CF37-42B3-BB10-D663227801AB}" type="presParOf" srcId="{B0DEE01B-2F27-44C7-96BE-D36B1C869A56}" destId="{D341A821-8B59-4AC4-92FA-83BF0F3605A6}" srcOrd="3" destOrd="0" presId="urn:microsoft.com/office/officeart/2018/2/layout/IconVerticalSolidList"/>
    <dgm:cxn modelId="{158F583A-9056-43BB-8014-98BED2B35CBF}" type="presParOf" srcId="{758AEAB8-E417-4E33-B00F-7DB72E41117C}" destId="{FEBED3BA-CC41-456D-B23C-E7BC94D22FA6}" srcOrd="3" destOrd="0" presId="urn:microsoft.com/office/officeart/2018/2/layout/IconVerticalSolidList"/>
    <dgm:cxn modelId="{2A951161-7ECA-4041-ADAD-ADB8D38CA316}" type="presParOf" srcId="{758AEAB8-E417-4E33-B00F-7DB72E41117C}" destId="{AB3CBBEE-5F14-432D-9683-C998230267E8}" srcOrd="4" destOrd="0" presId="urn:microsoft.com/office/officeart/2018/2/layout/IconVerticalSolidList"/>
    <dgm:cxn modelId="{BE98F5C4-BEF9-48B0-9DF1-890C477EBB6A}" type="presParOf" srcId="{AB3CBBEE-5F14-432D-9683-C998230267E8}" destId="{F75B215F-141B-4F63-820C-15538B124AE3}" srcOrd="0" destOrd="0" presId="urn:microsoft.com/office/officeart/2018/2/layout/IconVerticalSolidList"/>
    <dgm:cxn modelId="{0549F4AF-F2F2-4F43-A6CC-8571AAC566B7}" type="presParOf" srcId="{AB3CBBEE-5F14-432D-9683-C998230267E8}" destId="{D83945F1-1110-4CBF-91D9-1AE69CAEBF19}" srcOrd="1" destOrd="0" presId="urn:microsoft.com/office/officeart/2018/2/layout/IconVerticalSolidList"/>
    <dgm:cxn modelId="{D46D3FF9-22CD-4C48-AB57-2844AF7B0C00}" type="presParOf" srcId="{AB3CBBEE-5F14-432D-9683-C998230267E8}" destId="{2DDDB64D-440C-4AF5-8FDA-DD9E2949C187}" srcOrd="2" destOrd="0" presId="urn:microsoft.com/office/officeart/2018/2/layout/IconVerticalSolidList"/>
    <dgm:cxn modelId="{054B1BF4-C787-4391-B844-497A41A86EC9}" type="presParOf" srcId="{AB3CBBEE-5F14-432D-9683-C998230267E8}" destId="{B640150B-4863-4F77-838D-C3776D2043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FD3509F-CFE5-4940-8635-2D5DC662A7F8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88C379D-BBF3-498F-B170-BE255C0A8BC0}">
      <dgm:prSet/>
      <dgm:spPr/>
      <dgm:t>
        <a:bodyPr/>
        <a:lstStyle/>
        <a:p>
          <a:r>
            <a:rPr lang="en-US"/>
            <a:t>• Teacher:</a:t>
          </a:r>
        </a:p>
      </dgm:t>
    </dgm:pt>
    <dgm:pt modelId="{8D70D6E8-ED39-444F-80D8-428F37CF4EC6}" type="parTrans" cxnId="{B110A03E-8145-4989-A148-E301CADF5E38}">
      <dgm:prSet/>
      <dgm:spPr/>
      <dgm:t>
        <a:bodyPr/>
        <a:lstStyle/>
        <a:p>
          <a:endParaRPr lang="en-US"/>
        </a:p>
      </dgm:t>
    </dgm:pt>
    <dgm:pt modelId="{E821BB19-E010-4619-95AF-60071EA207B1}" type="sibTrans" cxnId="{B110A03E-8145-4989-A148-E301CADF5E38}">
      <dgm:prSet/>
      <dgm:spPr/>
      <dgm:t>
        <a:bodyPr/>
        <a:lstStyle/>
        <a:p>
          <a:endParaRPr lang="en-US"/>
        </a:p>
      </dgm:t>
    </dgm:pt>
    <dgm:pt modelId="{CEAAC2BF-0D66-4737-B6B7-756F34FA48F9}">
      <dgm:prSet/>
      <dgm:spPr/>
      <dgm:t>
        <a:bodyPr/>
        <a:lstStyle/>
        <a:p>
          <a:r>
            <a:rPr lang="en-US"/>
            <a:t>- Log in/out times</a:t>
          </a:r>
        </a:p>
      </dgm:t>
    </dgm:pt>
    <dgm:pt modelId="{FB737782-655D-4983-B76D-F1C5BCED5014}" type="parTrans" cxnId="{1B410525-8F53-4845-A05A-FDDAB01FE182}">
      <dgm:prSet/>
      <dgm:spPr/>
      <dgm:t>
        <a:bodyPr/>
        <a:lstStyle/>
        <a:p>
          <a:endParaRPr lang="en-US"/>
        </a:p>
      </dgm:t>
    </dgm:pt>
    <dgm:pt modelId="{5E2E5389-73F1-47D2-9BC6-5495278D6C19}" type="sibTrans" cxnId="{1B410525-8F53-4845-A05A-FDDAB01FE182}">
      <dgm:prSet/>
      <dgm:spPr/>
      <dgm:t>
        <a:bodyPr/>
        <a:lstStyle/>
        <a:p>
          <a:endParaRPr lang="en-US"/>
        </a:p>
      </dgm:t>
    </dgm:pt>
    <dgm:pt modelId="{15E5D00F-BCD6-442B-B85D-89240230707C}">
      <dgm:prSet/>
      <dgm:spPr/>
      <dgm:t>
        <a:bodyPr/>
        <a:lstStyle/>
        <a:p>
          <a:r>
            <a:rPr lang="en-US"/>
            <a:t>- View personal reports</a:t>
          </a:r>
        </a:p>
      </dgm:t>
    </dgm:pt>
    <dgm:pt modelId="{912B4DCF-0D30-4DCC-B976-F7E8ECAFFAC1}" type="parTrans" cxnId="{811A9D51-8211-4616-B77B-A72B2EC1083C}">
      <dgm:prSet/>
      <dgm:spPr/>
      <dgm:t>
        <a:bodyPr/>
        <a:lstStyle/>
        <a:p>
          <a:endParaRPr lang="en-US"/>
        </a:p>
      </dgm:t>
    </dgm:pt>
    <dgm:pt modelId="{F2C0F03B-9B61-4DD5-B8FA-A122CEB9B8F2}" type="sibTrans" cxnId="{811A9D51-8211-4616-B77B-A72B2EC1083C}">
      <dgm:prSet/>
      <dgm:spPr/>
      <dgm:t>
        <a:bodyPr/>
        <a:lstStyle/>
        <a:p>
          <a:endParaRPr lang="en-US"/>
        </a:p>
      </dgm:t>
    </dgm:pt>
    <dgm:pt modelId="{35F7C0A4-C449-400F-9ECD-777DF330B0E8}">
      <dgm:prSet/>
      <dgm:spPr/>
      <dgm:t>
        <a:bodyPr/>
        <a:lstStyle/>
        <a:p>
          <a:r>
            <a:rPr lang="en-US"/>
            <a:t>• Admin:</a:t>
          </a:r>
        </a:p>
      </dgm:t>
    </dgm:pt>
    <dgm:pt modelId="{2077D018-3C9A-403C-A3C3-93EE0DFC380E}" type="parTrans" cxnId="{0FBC99E9-3FE5-48BC-B46D-146494AF3305}">
      <dgm:prSet/>
      <dgm:spPr/>
      <dgm:t>
        <a:bodyPr/>
        <a:lstStyle/>
        <a:p>
          <a:endParaRPr lang="en-US"/>
        </a:p>
      </dgm:t>
    </dgm:pt>
    <dgm:pt modelId="{850A1973-5751-4D5F-95BE-1F8660C119E2}" type="sibTrans" cxnId="{0FBC99E9-3FE5-48BC-B46D-146494AF3305}">
      <dgm:prSet/>
      <dgm:spPr/>
      <dgm:t>
        <a:bodyPr/>
        <a:lstStyle/>
        <a:p>
          <a:endParaRPr lang="en-US"/>
        </a:p>
      </dgm:t>
    </dgm:pt>
    <dgm:pt modelId="{4F63E970-BF8D-434E-8A2C-67FD8C89489B}">
      <dgm:prSet/>
      <dgm:spPr/>
      <dgm:t>
        <a:bodyPr/>
        <a:lstStyle/>
        <a:p>
          <a:r>
            <a:rPr lang="en-US"/>
            <a:t>- Manage teacher records</a:t>
          </a:r>
        </a:p>
      </dgm:t>
    </dgm:pt>
    <dgm:pt modelId="{434202CE-74BE-40A8-BBDB-676662EF57B0}" type="parTrans" cxnId="{FC14A8AA-2FD4-4F0E-8CD2-2E399F6F027D}">
      <dgm:prSet/>
      <dgm:spPr/>
      <dgm:t>
        <a:bodyPr/>
        <a:lstStyle/>
        <a:p>
          <a:endParaRPr lang="en-US"/>
        </a:p>
      </dgm:t>
    </dgm:pt>
    <dgm:pt modelId="{84379B41-D161-4D3F-A3CD-2061806B59AB}" type="sibTrans" cxnId="{FC14A8AA-2FD4-4F0E-8CD2-2E399F6F027D}">
      <dgm:prSet/>
      <dgm:spPr/>
      <dgm:t>
        <a:bodyPr/>
        <a:lstStyle/>
        <a:p>
          <a:endParaRPr lang="en-US"/>
        </a:p>
      </dgm:t>
    </dgm:pt>
    <dgm:pt modelId="{10010D16-B761-4360-A512-B323EF09723F}">
      <dgm:prSet/>
      <dgm:spPr/>
      <dgm:t>
        <a:bodyPr/>
        <a:lstStyle/>
        <a:p>
          <a:r>
            <a:rPr lang="en-US"/>
            <a:t>- Generate department reports</a:t>
          </a:r>
        </a:p>
      </dgm:t>
    </dgm:pt>
    <dgm:pt modelId="{98858907-1DF5-45B5-B3CC-9D4B8B485BAD}" type="parTrans" cxnId="{D5D3594F-E2BA-451D-807B-AAD7A982D16F}">
      <dgm:prSet/>
      <dgm:spPr/>
      <dgm:t>
        <a:bodyPr/>
        <a:lstStyle/>
        <a:p>
          <a:endParaRPr lang="en-US"/>
        </a:p>
      </dgm:t>
    </dgm:pt>
    <dgm:pt modelId="{E645FFE2-D6D0-4860-8C01-2FABC221267D}" type="sibTrans" cxnId="{D5D3594F-E2BA-451D-807B-AAD7A982D16F}">
      <dgm:prSet/>
      <dgm:spPr/>
      <dgm:t>
        <a:bodyPr/>
        <a:lstStyle/>
        <a:p>
          <a:endParaRPr lang="en-US"/>
        </a:p>
      </dgm:t>
    </dgm:pt>
    <dgm:pt modelId="{91DDDBCF-C6ED-419B-964D-37754865C89E}">
      <dgm:prSet/>
      <dgm:spPr/>
      <dgm:t>
        <a:bodyPr/>
        <a:lstStyle/>
        <a:p>
          <a:r>
            <a:rPr lang="en-US"/>
            <a:t>- Undo deletions</a:t>
          </a:r>
        </a:p>
      </dgm:t>
    </dgm:pt>
    <dgm:pt modelId="{F769E83B-A2DA-4E50-92B2-90D565ECD37A}" type="parTrans" cxnId="{C8F5B00F-0CB5-43C4-BB68-366646233042}">
      <dgm:prSet/>
      <dgm:spPr/>
      <dgm:t>
        <a:bodyPr/>
        <a:lstStyle/>
        <a:p>
          <a:endParaRPr lang="en-US"/>
        </a:p>
      </dgm:t>
    </dgm:pt>
    <dgm:pt modelId="{48007AA4-08A4-41E6-A1A8-2C162475C628}" type="sibTrans" cxnId="{C8F5B00F-0CB5-43C4-BB68-366646233042}">
      <dgm:prSet/>
      <dgm:spPr/>
      <dgm:t>
        <a:bodyPr/>
        <a:lstStyle/>
        <a:p>
          <a:endParaRPr lang="en-US"/>
        </a:p>
      </dgm:t>
    </dgm:pt>
    <dgm:pt modelId="{1C75919C-7A17-489F-86C9-72130E041544}" type="pres">
      <dgm:prSet presAssocID="{DFD3509F-CFE5-4940-8635-2D5DC662A7F8}" presName="compositeShape" presStyleCnt="0">
        <dgm:presLayoutVars>
          <dgm:chMax val="7"/>
          <dgm:dir/>
          <dgm:resizeHandles val="exact"/>
        </dgm:presLayoutVars>
      </dgm:prSet>
      <dgm:spPr/>
    </dgm:pt>
    <dgm:pt modelId="{F09F5B3D-32AC-458A-975B-6F17651F2859}" type="pres">
      <dgm:prSet presAssocID="{DFD3509F-CFE5-4940-8635-2D5DC662A7F8}" presName="wedge1" presStyleLbl="node1" presStyleIdx="0" presStyleCnt="7"/>
      <dgm:spPr/>
    </dgm:pt>
    <dgm:pt modelId="{10093CA2-14BC-422F-8507-0FF987C47CF2}" type="pres">
      <dgm:prSet presAssocID="{DFD3509F-CFE5-4940-8635-2D5DC662A7F8}" presName="dummy1a" presStyleCnt="0"/>
      <dgm:spPr/>
    </dgm:pt>
    <dgm:pt modelId="{D8675248-72E3-46B2-8790-C0D316E33AC7}" type="pres">
      <dgm:prSet presAssocID="{DFD3509F-CFE5-4940-8635-2D5DC662A7F8}" presName="dummy1b" presStyleCnt="0"/>
      <dgm:spPr/>
    </dgm:pt>
    <dgm:pt modelId="{C0D01B8D-387A-4789-A218-6D4E6BC8617E}" type="pres">
      <dgm:prSet presAssocID="{DFD3509F-CFE5-4940-8635-2D5DC662A7F8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407C10FC-15B9-4827-A295-7BF8B3C85E88}" type="pres">
      <dgm:prSet presAssocID="{DFD3509F-CFE5-4940-8635-2D5DC662A7F8}" presName="wedge2" presStyleLbl="node1" presStyleIdx="1" presStyleCnt="7"/>
      <dgm:spPr/>
    </dgm:pt>
    <dgm:pt modelId="{A94A0C3A-AF8C-44CF-96BA-51F0AB73C6AB}" type="pres">
      <dgm:prSet presAssocID="{DFD3509F-CFE5-4940-8635-2D5DC662A7F8}" presName="dummy2a" presStyleCnt="0"/>
      <dgm:spPr/>
    </dgm:pt>
    <dgm:pt modelId="{666BE278-9D9C-4715-8E5E-EB70BE4093BA}" type="pres">
      <dgm:prSet presAssocID="{DFD3509F-CFE5-4940-8635-2D5DC662A7F8}" presName="dummy2b" presStyleCnt="0"/>
      <dgm:spPr/>
    </dgm:pt>
    <dgm:pt modelId="{CF94C9F3-F854-442C-8943-304898723CB2}" type="pres">
      <dgm:prSet presAssocID="{DFD3509F-CFE5-4940-8635-2D5DC662A7F8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6B196E95-E496-426B-9613-17711021247A}" type="pres">
      <dgm:prSet presAssocID="{DFD3509F-CFE5-4940-8635-2D5DC662A7F8}" presName="wedge3" presStyleLbl="node1" presStyleIdx="2" presStyleCnt="7"/>
      <dgm:spPr/>
    </dgm:pt>
    <dgm:pt modelId="{8E7FB3CF-34C0-4609-9DC5-E64B9A0EE140}" type="pres">
      <dgm:prSet presAssocID="{DFD3509F-CFE5-4940-8635-2D5DC662A7F8}" presName="dummy3a" presStyleCnt="0"/>
      <dgm:spPr/>
    </dgm:pt>
    <dgm:pt modelId="{BDD8D791-DE7A-4611-B860-A44DFBB31124}" type="pres">
      <dgm:prSet presAssocID="{DFD3509F-CFE5-4940-8635-2D5DC662A7F8}" presName="dummy3b" presStyleCnt="0"/>
      <dgm:spPr/>
    </dgm:pt>
    <dgm:pt modelId="{A33F7FA1-A40F-4678-956D-B529D0C80B09}" type="pres">
      <dgm:prSet presAssocID="{DFD3509F-CFE5-4940-8635-2D5DC662A7F8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D3ED962-0CE9-4741-8CBB-813AC6D75998}" type="pres">
      <dgm:prSet presAssocID="{DFD3509F-CFE5-4940-8635-2D5DC662A7F8}" presName="wedge4" presStyleLbl="node1" presStyleIdx="3" presStyleCnt="7"/>
      <dgm:spPr/>
    </dgm:pt>
    <dgm:pt modelId="{546AA8C7-75E3-4331-8C34-8A4D14F1AA9D}" type="pres">
      <dgm:prSet presAssocID="{DFD3509F-CFE5-4940-8635-2D5DC662A7F8}" presName="dummy4a" presStyleCnt="0"/>
      <dgm:spPr/>
    </dgm:pt>
    <dgm:pt modelId="{C69A19E8-DE3B-4DCC-B3F3-956102A8C98A}" type="pres">
      <dgm:prSet presAssocID="{DFD3509F-CFE5-4940-8635-2D5DC662A7F8}" presName="dummy4b" presStyleCnt="0"/>
      <dgm:spPr/>
    </dgm:pt>
    <dgm:pt modelId="{8AF2A905-A273-4939-B972-5A872A48BD93}" type="pres">
      <dgm:prSet presAssocID="{DFD3509F-CFE5-4940-8635-2D5DC662A7F8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DEFFA93C-D329-4B02-9B8B-75F09FECA28C}" type="pres">
      <dgm:prSet presAssocID="{DFD3509F-CFE5-4940-8635-2D5DC662A7F8}" presName="wedge5" presStyleLbl="node1" presStyleIdx="4" presStyleCnt="7"/>
      <dgm:spPr/>
    </dgm:pt>
    <dgm:pt modelId="{FCE5F77D-EE76-462B-957E-04369E21D41B}" type="pres">
      <dgm:prSet presAssocID="{DFD3509F-CFE5-4940-8635-2D5DC662A7F8}" presName="dummy5a" presStyleCnt="0"/>
      <dgm:spPr/>
    </dgm:pt>
    <dgm:pt modelId="{89B4C97B-DCEA-49B1-9A25-9854C5B58C27}" type="pres">
      <dgm:prSet presAssocID="{DFD3509F-CFE5-4940-8635-2D5DC662A7F8}" presName="dummy5b" presStyleCnt="0"/>
      <dgm:spPr/>
    </dgm:pt>
    <dgm:pt modelId="{0F0F584E-4FA7-419A-90F3-EC0A8B2C15AB}" type="pres">
      <dgm:prSet presAssocID="{DFD3509F-CFE5-4940-8635-2D5DC662A7F8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D2B8BB44-0DDF-4EC9-A722-424D0ED969F2}" type="pres">
      <dgm:prSet presAssocID="{DFD3509F-CFE5-4940-8635-2D5DC662A7F8}" presName="wedge6" presStyleLbl="node1" presStyleIdx="5" presStyleCnt="7"/>
      <dgm:spPr/>
    </dgm:pt>
    <dgm:pt modelId="{006EC804-B1FF-4D24-B768-7E84C282FBEC}" type="pres">
      <dgm:prSet presAssocID="{DFD3509F-CFE5-4940-8635-2D5DC662A7F8}" presName="dummy6a" presStyleCnt="0"/>
      <dgm:spPr/>
    </dgm:pt>
    <dgm:pt modelId="{05FDB491-524C-4407-BF94-A1C1CD5747CB}" type="pres">
      <dgm:prSet presAssocID="{DFD3509F-CFE5-4940-8635-2D5DC662A7F8}" presName="dummy6b" presStyleCnt="0"/>
      <dgm:spPr/>
    </dgm:pt>
    <dgm:pt modelId="{F272C795-497F-4F15-A969-7EC54B95D0F2}" type="pres">
      <dgm:prSet presAssocID="{DFD3509F-CFE5-4940-8635-2D5DC662A7F8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9FAA72DC-80ED-4BD9-B6E2-C7E3C3DBF6B9}" type="pres">
      <dgm:prSet presAssocID="{DFD3509F-CFE5-4940-8635-2D5DC662A7F8}" presName="wedge7" presStyleLbl="node1" presStyleIdx="6" presStyleCnt="7"/>
      <dgm:spPr/>
    </dgm:pt>
    <dgm:pt modelId="{98162CE5-E851-4E60-8516-237AE3FF8A7A}" type="pres">
      <dgm:prSet presAssocID="{DFD3509F-CFE5-4940-8635-2D5DC662A7F8}" presName="dummy7a" presStyleCnt="0"/>
      <dgm:spPr/>
    </dgm:pt>
    <dgm:pt modelId="{D0BE0999-E847-492C-8540-ABF21D845F90}" type="pres">
      <dgm:prSet presAssocID="{DFD3509F-CFE5-4940-8635-2D5DC662A7F8}" presName="dummy7b" presStyleCnt="0"/>
      <dgm:spPr/>
    </dgm:pt>
    <dgm:pt modelId="{68C9AFA5-40BC-491B-B40D-79801C81CC7A}" type="pres">
      <dgm:prSet presAssocID="{DFD3509F-CFE5-4940-8635-2D5DC662A7F8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2296C96A-F909-4B21-A32B-D9DA36C985A8}" type="pres">
      <dgm:prSet presAssocID="{E821BB19-E010-4619-95AF-60071EA207B1}" presName="arrowWedge1" presStyleLbl="fgSibTrans2D1" presStyleIdx="0" presStyleCnt="7"/>
      <dgm:spPr/>
    </dgm:pt>
    <dgm:pt modelId="{11A0F591-E389-4111-8F5F-F15CA9B40111}" type="pres">
      <dgm:prSet presAssocID="{5E2E5389-73F1-47D2-9BC6-5495278D6C19}" presName="arrowWedge2" presStyleLbl="fgSibTrans2D1" presStyleIdx="1" presStyleCnt="7"/>
      <dgm:spPr/>
    </dgm:pt>
    <dgm:pt modelId="{B21C4234-759D-4AB1-9B48-FC509BE0F19D}" type="pres">
      <dgm:prSet presAssocID="{F2C0F03B-9B61-4DD5-B8FA-A122CEB9B8F2}" presName="arrowWedge3" presStyleLbl="fgSibTrans2D1" presStyleIdx="2" presStyleCnt="7"/>
      <dgm:spPr/>
    </dgm:pt>
    <dgm:pt modelId="{1683EBD7-5288-4B7F-BEAB-9F2473FA3A1F}" type="pres">
      <dgm:prSet presAssocID="{850A1973-5751-4D5F-95BE-1F8660C119E2}" presName="arrowWedge4" presStyleLbl="fgSibTrans2D1" presStyleIdx="3" presStyleCnt="7"/>
      <dgm:spPr/>
    </dgm:pt>
    <dgm:pt modelId="{98DCD5EA-E8D4-41B4-82A6-B6D8CDA8DE9B}" type="pres">
      <dgm:prSet presAssocID="{84379B41-D161-4D3F-A3CD-2061806B59AB}" presName="arrowWedge5" presStyleLbl="fgSibTrans2D1" presStyleIdx="4" presStyleCnt="7"/>
      <dgm:spPr/>
    </dgm:pt>
    <dgm:pt modelId="{F9890F52-1904-4F6F-B3E1-3B78FDE06182}" type="pres">
      <dgm:prSet presAssocID="{E645FFE2-D6D0-4860-8C01-2FABC221267D}" presName="arrowWedge6" presStyleLbl="fgSibTrans2D1" presStyleIdx="5" presStyleCnt="7"/>
      <dgm:spPr/>
    </dgm:pt>
    <dgm:pt modelId="{C77EEA03-9881-4B99-971C-027558F91610}" type="pres">
      <dgm:prSet presAssocID="{48007AA4-08A4-41E6-A1A8-2C162475C628}" presName="arrowWedge7" presStyleLbl="fgSibTrans2D1" presStyleIdx="6" presStyleCnt="7"/>
      <dgm:spPr/>
    </dgm:pt>
  </dgm:ptLst>
  <dgm:cxnLst>
    <dgm:cxn modelId="{52D6A00C-9443-4B4E-B5F9-7133B5CA3205}" type="presOf" srcId="{91DDDBCF-C6ED-419B-964D-37754865C89E}" destId="{68C9AFA5-40BC-491B-B40D-79801C81CC7A}" srcOrd="1" destOrd="0" presId="urn:microsoft.com/office/officeart/2005/8/layout/cycle8"/>
    <dgm:cxn modelId="{C8F5B00F-0CB5-43C4-BB68-366646233042}" srcId="{DFD3509F-CFE5-4940-8635-2D5DC662A7F8}" destId="{91DDDBCF-C6ED-419B-964D-37754865C89E}" srcOrd="6" destOrd="0" parTransId="{F769E83B-A2DA-4E50-92B2-90D565ECD37A}" sibTransId="{48007AA4-08A4-41E6-A1A8-2C162475C628}"/>
    <dgm:cxn modelId="{E019D312-06CF-41FC-B9DC-87E893200B92}" type="presOf" srcId="{10010D16-B761-4360-A512-B323EF09723F}" destId="{D2B8BB44-0DDF-4EC9-A722-424D0ED969F2}" srcOrd="0" destOrd="0" presId="urn:microsoft.com/office/officeart/2005/8/layout/cycle8"/>
    <dgm:cxn modelId="{ADD02B16-05A7-4D88-A41A-488318ECA0BB}" type="presOf" srcId="{91DDDBCF-C6ED-419B-964D-37754865C89E}" destId="{9FAA72DC-80ED-4BD9-B6E2-C7E3C3DBF6B9}" srcOrd="0" destOrd="0" presId="urn:microsoft.com/office/officeart/2005/8/layout/cycle8"/>
    <dgm:cxn modelId="{5461EE1C-8ED3-4373-B7A0-4FC128D86B54}" type="presOf" srcId="{4F63E970-BF8D-434E-8A2C-67FD8C89489B}" destId="{0F0F584E-4FA7-419A-90F3-EC0A8B2C15AB}" srcOrd="1" destOrd="0" presId="urn:microsoft.com/office/officeart/2005/8/layout/cycle8"/>
    <dgm:cxn modelId="{1B410525-8F53-4845-A05A-FDDAB01FE182}" srcId="{DFD3509F-CFE5-4940-8635-2D5DC662A7F8}" destId="{CEAAC2BF-0D66-4737-B6B7-756F34FA48F9}" srcOrd="1" destOrd="0" parTransId="{FB737782-655D-4983-B76D-F1C5BCED5014}" sibTransId="{5E2E5389-73F1-47D2-9BC6-5495278D6C19}"/>
    <dgm:cxn modelId="{82D04F3C-7B16-4DEE-8C8A-F5288111083A}" type="presOf" srcId="{CEAAC2BF-0D66-4737-B6B7-756F34FA48F9}" destId="{CF94C9F3-F854-442C-8943-304898723CB2}" srcOrd="1" destOrd="0" presId="urn:microsoft.com/office/officeart/2005/8/layout/cycle8"/>
    <dgm:cxn modelId="{B110A03E-8145-4989-A148-E301CADF5E38}" srcId="{DFD3509F-CFE5-4940-8635-2D5DC662A7F8}" destId="{188C379D-BBF3-498F-B170-BE255C0A8BC0}" srcOrd="0" destOrd="0" parTransId="{8D70D6E8-ED39-444F-80D8-428F37CF4EC6}" sibTransId="{E821BB19-E010-4619-95AF-60071EA207B1}"/>
    <dgm:cxn modelId="{CE5F0762-70E0-438C-9775-F7FD06EDD091}" type="presOf" srcId="{15E5D00F-BCD6-442B-B85D-89240230707C}" destId="{6B196E95-E496-426B-9613-17711021247A}" srcOrd="0" destOrd="0" presId="urn:microsoft.com/office/officeart/2005/8/layout/cycle8"/>
    <dgm:cxn modelId="{A3B4A446-5C9A-4886-ABAD-63FE74F15F8B}" type="presOf" srcId="{188C379D-BBF3-498F-B170-BE255C0A8BC0}" destId="{F09F5B3D-32AC-458A-975B-6F17651F2859}" srcOrd="0" destOrd="0" presId="urn:microsoft.com/office/officeart/2005/8/layout/cycle8"/>
    <dgm:cxn modelId="{D5D3594F-E2BA-451D-807B-AAD7A982D16F}" srcId="{DFD3509F-CFE5-4940-8635-2D5DC662A7F8}" destId="{10010D16-B761-4360-A512-B323EF09723F}" srcOrd="5" destOrd="0" parTransId="{98858907-1DF5-45B5-B3CC-9D4B8B485BAD}" sibTransId="{E645FFE2-D6D0-4860-8C01-2FABC221267D}"/>
    <dgm:cxn modelId="{D7FAB84F-DC85-42BA-B40F-06371E745F2C}" type="presOf" srcId="{4F63E970-BF8D-434E-8A2C-67FD8C89489B}" destId="{DEFFA93C-D329-4B02-9B8B-75F09FECA28C}" srcOrd="0" destOrd="0" presId="urn:microsoft.com/office/officeart/2005/8/layout/cycle8"/>
    <dgm:cxn modelId="{811A9D51-8211-4616-B77B-A72B2EC1083C}" srcId="{DFD3509F-CFE5-4940-8635-2D5DC662A7F8}" destId="{15E5D00F-BCD6-442B-B85D-89240230707C}" srcOrd="2" destOrd="0" parTransId="{912B4DCF-0D30-4DCC-B976-F7E8ECAFFAC1}" sibTransId="{F2C0F03B-9B61-4DD5-B8FA-A122CEB9B8F2}"/>
    <dgm:cxn modelId="{E6306A7C-301D-4C8E-8F9E-2072F5DF7D08}" type="presOf" srcId="{DFD3509F-CFE5-4940-8635-2D5DC662A7F8}" destId="{1C75919C-7A17-489F-86C9-72130E041544}" srcOrd="0" destOrd="0" presId="urn:microsoft.com/office/officeart/2005/8/layout/cycle8"/>
    <dgm:cxn modelId="{9AEF798F-15A1-4ECA-B276-C48EB834ED8D}" type="presOf" srcId="{15E5D00F-BCD6-442B-B85D-89240230707C}" destId="{A33F7FA1-A40F-4678-956D-B529D0C80B09}" srcOrd="1" destOrd="0" presId="urn:microsoft.com/office/officeart/2005/8/layout/cycle8"/>
    <dgm:cxn modelId="{FC14A8AA-2FD4-4F0E-8CD2-2E399F6F027D}" srcId="{DFD3509F-CFE5-4940-8635-2D5DC662A7F8}" destId="{4F63E970-BF8D-434E-8A2C-67FD8C89489B}" srcOrd="4" destOrd="0" parTransId="{434202CE-74BE-40A8-BBDB-676662EF57B0}" sibTransId="{84379B41-D161-4D3F-A3CD-2061806B59AB}"/>
    <dgm:cxn modelId="{BDB6C6BB-3FDA-4F1A-960D-B50CE7C22418}" type="presOf" srcId="{10010D16-B761-4360-A512-B323EF09723F}" destId="{F272C795-497F-4F15-A969-7EC54B95D0F2}" srcOrd="1" destOrd="0" presId="urn:microsoft.com/office/officeart/2005/8/layout/cycle8"/>
    <dgm:cxn modelId="{A96C9CC4-87C1-4764-95CA-271E639BC0E0}" type="presOf" srcId="{188C379D-BBF3-498F-B170-BE255C0A8BC0}" destId="{C0D01B8D-387A-4789-A218-6D4E6BC8617E}" srcOrd="1" destOrd="0" presId="urn:microsoft.com/office/officeart/2005/8/layout/cycle8"/>
    <dgm:cxn modelId="{BE46ABD7-232F-42CE-A788-6DAA61901E8B}" type="presOf" srcId="{CEAAC2BF-0D66-4737-B6B7-756F34FA48F9}" destId="{407C10FC-15B9-4827-A295-7BF8B3C85E88}" srcOrd="0" destOrd="0" presId="urn:microsoft.com/office/officeart/2005/8/layout/cycle8"/>
    <dgm:cxn modelId="{DD22CCDA-D650-4D69-A7DE-CD4D08B15188}" type="presOf" srcId="{35F7C0A4-C449-400F-9ECD-777DF330B0E8}" destId="{BD3ED962-0CE9-4741-8CBB-813AC6D75998}" srcOrd="0" destOrd="0" presId="urn:microsoft.com/office/officeart/2005/8/layout/cycle8"/>
    <dgm:cxn modelId="{0FBC99E9-3FE5-48BC-B46D-146494AF3305}" srcId="{DFD3509F-CFE5-4940-8635-2D5DC662A7F8}" destId="{35F7C0A4-C449-400F-9ECD-777DF330B0E8}" srcOrd="3" destOrd="0" parTransId="{2077D018-3C9A-403C-A3C3-93EE0DFC380E}" sibTransId="{850A1973-5751-4D5F-95BE-1F8660C119E2}"/>
    <dgm:cxn modelId="{92C846FE-F669-4CD2-A924-91B092BEA3B3}" type="presOf" srcId="{35F7C0A4-C449-400F-9ECD-777DF330B0E8}" destId="{8AF2A905-A273-4939-B972-5A872A48BD93}" srcOrd="1" destOrd="0" presId="urn:microsoft.com/office/officeart/2005/8/layout/cycle8"/>
    <dgm:cxn modelId="{E764528F-9A68-4E08-A471-36CE808366D5}" type="presParOf" srcId="{1C75919C-7A17-489F-86C9-72130E041544}" destId="{F09F5B3D-32AC-458A-975B-6F17651F2859}" srcOrd="0" destOrd="0" presId="urn:microsoft.com/office/officeart/2005/8/layout/cycle8"/>
    <dgm:cxn modelId="{BF598A20-976F-4A33-95CF-6542A7094519}" type="presParOf" srcId="{1C75919C-7A17-489F-86C9-72130E041544}" destId="{10093CA2-14BC-422F-8507-0FF987C47CF2}" srcOrd="1" destOrd="0" presId="urn:microsoft.com/office/officeart/2005/8/layout/cycle8"/>
    <dgm:cxn modelId="{EC6347A6-13D0-479A-8A3E-78C8348155D8}" type="presParOf" srcId="{1C75919C-7A17-489F-86C9-72130E041544}" destId="{D8675248-72E3-46B2-8790-C0D316E33AC7}" srcOrd="2" destOrd="0" presId="urn:microsoft.com/office/officeart/2005/8/layout/cycle8"/>
    <dgm:cxn modelId="{A186D851-34C9-4840-9AAE-A47C9C1D1184}" type="presParOf" srcId="{1C75919C-7A17-489F-86C9-72130E041544}" destId="{C0D01B8D-387A-4789-A218-6D4E6BC8617E}" srcOrd="3" destOrd="0" presId="urn:microsoft.com/office/officeart/2005/8/layout/cycle8"/>
    <dgm:cxn modelId="{9066A7E3-F341-4B71-BD4C-12FD790069C4}" type="presParOf" srcId="{1C75919C-7A17-489F-86C9-72130E041544}" destId="{407C10FC-15B9-4827-A295-7BF8B3C85E88}" srcOrd="4" destOrd="0" presId="urn:microsoft.com/office/officeart/2005/8/layout/cycle8"/>
    <dgm:cxn modelId="{B1023C0C-A382-4C9D-9725-7F4998A37DED}" type="presParOf" srcId="{1C75919C-7A17-489F-86C9-72130E041544}" destId="{A94A0C3A-AF8C-44CF-96BA-51F0AB73C6AB}" srcOrd="5" destOrd="0" presId="urn:microsoft.com/office/officeart/2005/8/layout/cycle8"/>
    <dgm:cxn modelId="{C5051F1D-83C6-4257-B1AB-A19965E4C199}" type="presParOf" srcId="{1C75919C-7A17-489F-86C9-72130E041544}" destId="{666BE278-9D9C-4715-8E5E-EB70BE4093BA}" srcOrd="6" destOrd="0" presId="urn:microsoft.com/office/officeart/2005/8/layout/cycle8"/>
    <dgm:cxn modelId="{40F5F613-414E-4117-894F-33AB143EB489}" type="presParOf" srcId="{1C75919C-7A17-489F-86C9-72130E041544}" destId="{CF94C9F3-F854-442C-8943-304898723CB2}" srcOrd="7" destOrd="0" presId="urn:microsoft.com/office/officeart/2005/8/layout/cycle8"/>
    <dgm:cxn modelId="{4405BC7F-5022-4348-88B9-B557593F25A3}" type="presParOf" srcId="{1C75919C-7A17-489F-86C9-72130E041544}" destId="{6B196E95-E496-426B-9613-17711021247A}" srcOrd="8" destOrd="0" presId="urn:microsoft.com/office/officeart/2005/8/layout/cycle8"/>
    <dgm:cxn modelId="{D542DCDC-6FFF-44E5-B078-D410365BDCA4}" type="presParOf" srcId="{1C75919C-7A17-489F-86C9-72130E041544}" destId="{8E7FB3CF-34C0-4609-9DC5-E64B9A0EE140}" srcOrd="9" destOrd="0" presId="urn:microsoft.com/office/officeart/2005/8/layout/cycle8"/>
    <dgm:cxn modelId="{3811A9ED-1F7C-4D94-9175-BC42EA683C17}" type="presParOf" srcId="{1C75919C-7A17-489F-86C9-72130E041544}" destId="{BDD8D791-DE7A-4611-B860-A44DFBB31124}" srcOrd="10" destOrd="0" presId="urn:microsoft.com/office/officeart/2005/8/layout/cycle8"/>
    <dgm:cxn modelId="{454FD566-B132-481A-BA6E-CD3AFB175E5B}" type="presParOf" srcId="{1C75919C-7A17-489F-86C9-72130E041544}" destId="{A33F7FA1-A40F-4678-956D-B529D0C80B09}" srcOrd="11" destOrd="0" presId="urn:microsoft.com/office/officeart/2005/8/layout/cycle8"/>
    <dgm:cxn modelId="{5C8B8A74-C820-4511-A5F8-43F687C6C0E6}" type="presParOf" srcId="{1C75919C-7A17-489F-86C9-72130E041544}" destId="{BD3ED962-0CE9-4741-8CBB-813AC6D75998}" srcOrd="12" destOrd="0" presId="urn:microsoft.com/office/officeart/2005/8/layout/cycle8"/>
    <dgm:cxn modelId="{13A897E0-C44F-4DC8-99B4-761C6DACF42D}" type="presParOf" srcId="{1C75919C-7A17-489F-86C9-72130E041544}" destId="{546AA8C7-75E3-4331-8C34-8A4D14F1AA9D}" srcOrd="13" destOrd="0" presId="urn:microsoft.com/office/officeart/2005/8/layout/cycle8"/>
    <dgm:cxn modelId="{3EAFDC6B-DFE0-45DA-AB59-2C0E5E15C092}" type="presParOf" srcId="{1C75919C-7A17-489F-86C9-72130E041544}" destId="{C69A19E8-DE3B-4DCC-B3F3-956102A8C98A}" srcOrd="14" destOrd="0" presId="urn:microsoft.com/office/officeart/2005/8/layout/cycle8"/>
    <dgm:cxn modelId="{B6AE7EFB-4603-413A-B71A-99F180BD71D6}" type="presParOf" srcId="{1C75919C-7A17-489F-86C9-72130E041544}" destId="{8AF2A905-A273-4939-B972-5A872A48BD93}" srcOrd="15" destOrd="0" presId="urn:microsoft.com/office/officeart/2005/8/layout/cycle8"/>
    <dgm:cxn modelId="{D44F8B88-69AF-43C1-BB64-C69E67FF7230}" type="presParOf" srcId="{1C75919C-7A17-489F-86C9-72130E041544}" destId="{DEFFA93C-D329-4B02-9B8B-75F09FECA28C}" srcOrd="16" destOrd="0" presId="urn:microsoft.com/office/officeart/2005/8/layout/cycle8"/>
    <dgm:cxn modelId="{E59BF075-C69B-45EF-891F-E9293B47C4C2}" type="presParOf" srcId="{1C75919C-7A17-489F-86C9-72130E041544}" destId="{FCE5F77D-EE76-462B-957E-04369E21D41B}" srcOrd="17" destOrd="0" presId="urn:microsoft.com/office/officeart/2005/8/layout/cycle8"/>
    <dgm:cxn modelId="{2411A0AC-B9A8-4CFD-8D9D-63FFCEBF94E3}" type="presParOf" srcId="{1C75919C-7A17-489F-86C9-72130E041544}" destId="{89B4C97B-DCEA-49B1-9A25-9854C5B58C27}" srcOrd="18" destOrd="0" presId="urn:microsoft.com/office/officeart/2005/8/layout/cycle8"/>
    <dgm:cxn modelId="{A6A8B682-24D6-4ABC-BAEB-A50AC971E541}" type="presParOf" srcId="{1C75919C-7A17-489F-86C9-72130E041544}" destId="{0F0F584E-4FA7-419A-90F3-EC0A8B2C15AB}" srcOrd="19" destOrd="0" presId="urn:microsoft.com/office/officeart/2005/8/layout/cycle8"/>
    <dgm:cxn modelId="{0045CD79-C9B4-4E40-8602-88EDBCEF861C}" type="presParOf" srcId="{1C75919C-7A17-489F-86C9-72130E041544}" destId="{D2B8BB44-0DDF-4EC9-A722-424D0ED969F2}" srcOrd="20" destOrd="0" presId="urn:microsoft.com/office/officeart/2005/8/layout/cycle8"/>
    <dgm:cxn modelId="{232BA0AA-AC57-4AA2-B992-289C03E9A33C}" type="presParOf" srcId="{1C75919C-7A17-489F-86C9-72130E041544}" destId="{006EC804-B1FF-4D24-B768-7E84C282FBEC}" srcOrd="21" destOrd="0" presId="urn:microsoft.com/office/officeart/2005/8/layout/cycle8"/>
    <dgm:cxn modelId="{3CD2C86B-5E66-4B95-A21F-98044D9F0CDF}" type="presParOf" srcId="{1C75919C-7A17-489F-86C9-72130E041544}" destId="{05FDB491-524C-4407-BF94-A1C1CD5747CB}" srcOrd="22" destOrd="0" presId="urn:microsoft.com/office/officeart/2005/8/layout/cycle8"/>
    <dgm:cxn modelId="{F3C395B7-9752-402A-95A4-4D4A352D0207}" type="presParOf" srcId="{1C75919C-7A17-489F-86C9-72130E041544}" destId="{F272C795-497F-4F15-A969-7EC54B95D0F2}" srcOrd="23" destOrd="0" presId="urn:microsoft.com/office/officeart/2005/8/layout/cycle8"/>
    <dgm:cxn modelId="{931F77FC-632F-4699-A85F-96D7FE8CEA84}" type="presParOf" srcId="{1C75919C-7A17-489F-86C9-72130E041544}" destId="{9FAA72DC-80ED-4BD9-B6E2-C7E3C3DBF6B9}" srcOrd="24" destOrd="0" presId="urn:microsoft.com/office/officeart/2005/8/layout/cycle8"/>
    <dgm:cxn modelId="{957DDAB0-03C9-4919-A748-A9C6F3015203}" type="presParOf" srcId="{1C75919C-7A17-489F-86C9-72130E041544}" destId="{98162CE5-E851-4E60-8516-237AE3FF8A7A}" srcOrd="25" destOrd="0" presId="urn:microsoft.com/office/officeart/2005/8/layout/cycle8"/>
    <dgm:cxn modelId="{A15B0138-DBE4-4EE5-9921-D5CC0A759094}" type="presParOf" srcId="{1C75919C-7A17-489F-86C9-72130E041544}" destId="{D0BE0999-E847-492C-8540-ABF21D845F90}" srcOrd="26" destOrd="0" presId="urn:microsoft.com/office/officeart/2005/8/layout/cycle8"/>
    <dgm:cxn modelId="{2FAB219C-3C53-4846-84F6-538BBF1337BD}" type="presParOf" srcId="{1C75919C-7A17-489F-86C9-72130E041544}" destId="{68C9AFA5-40BC-491B-B40D-79801C81CC7A}" srcOrd="27" destOrd="0" presId="urn:microsoft.com/office/officeart/2005/8/layout/cycle8"/>
    <dgm:cxn modelId="{C86F6239-83E7-45E9-93F3-F1B1D042A024}" type="presParOf" srcId="{1C75919C-7A17-489F-86C9-72130E041544}" destId="{2296C96A-F909-4B21-A32B-D9DA36C985A8}" srcOrd="28" destOrd="0" presId="urn:microsoft.com/office/officeart/2005/8/layout/cycle8"/>
    <dgm:cxn modelId="{AC200890-0329-4446-B2AA-43271D526F07}" type="presParOf" srcId="{1C75919C-7A17-489F-86C9-72130E041544}" destId="{11A0F591-E389-4111-8F5F-F15CA9B40111}" srcOrd="29" destOrd="0" presId="urn:microsoft.com/office/officeart/2005/8/layout/cycle8"/>
    <dgm:cxn modelId="{D6933CD1-A5D3-458C-85CB-5911603A1891}" type="presParOf" srcId="{1C75919C-7A17-489F-86C9-72130E041544}" destId="{B21C4234-759D-4AB1-9B48-FC509BE0F19D}" srcOrd="30" destOrd="0" presId="urn:microsoft.com/office/officeart/2005/8/layout/cycle8"/>
    <dgm:cxn modelId="{CA5B6580-AF9C-44F4-B234-2AB02F6BEDE8}" type="presParOf" srcId="{1C75919C-7A17-489F-86C9-72130E041544}" destId="{1683EBD7-5288-4B7F-BEAB-9F2473FA3A1F}" srcOrd="31" destOrd="0" presId="urn:microsoft.com/office/officeart/2005/8/layout/cycle8"/>
    <dgm:cxn modelId="{8AAE94BE-8AE6-43AE-96F0-B098284D5E3C}" type="presParOf" srcId="{1C75919C-7A17-489F-86C9-72130E041544}" destId="{98DCD5EA-E8D4-41B4-82A6-B6D8CDA8DE9B}" srcOrd="32" destOrd="0" presId="urn:microsoft.com/office/officeart/2005/8/layout/cycle8"/>
    <dgm:cxn modelId="{F379D88E-ECBB-4B5E-9B30-30B6E397FAE1}" type="presParOf" srcId="{1C75919C-7A17-489F-86C9-72130E041544}" destId="{F9890F52-1904-4F6F-B3E1-3B78FDE06182}" srcOrd="33" destOrd="0" presId="urn:microsoft.com/office/officeart/2005/8/layout/cycle8"/>
    <dgm:cxn modelId="{3A4CA8CF-0277-47D4-B56F-CD426DE6D0D9}" type="presParOf" srcId="{1C75919C-7A17-489F-86C9-72130E041544}" destId="{C77EEA03-9881-4B99-971C-027558F91610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C8FA626-CDBD-4FA8-8879-CAEFA272069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95D940-3FD9-4AB7-9780-6B165D3CD65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Time conversion: 'HH:MM' to minutes</a:t>
          </a:r>
        </a:p>
      </dgm:t>
    </dgm:pt>
    <dgm:pt modelId="{1C91CE2C-8D7D-4415-AAC5-ADDA4C247946}" type="parTrans" cxnId="{B72138B3-7105-4395-A9FE-BD558FB933FB}">
      <dgm:prSet/>
      <dgm:spPr/>
      <dgm:t>
        <a:bodyPr/>
        <a:lstStyle/>
        <a:p>
          <a:endParaRPr lang="en-US"/>
        </a:p>
      </dgm:t>
    </dgm:pt>
    <dgm:pt modelId="{AF34EC9E-688D-4B1E-A670-7F6823DCCC9B}" type="sibTrans" cxnId="{B72138B3-7105-4395-A9FE-BD558FB933FB}">
      <dgm:prSet/>
      <dgm:spPr/>
      <dgm:t>
        <a:bodyPr/>
        <a:lstStyle/>
        <a:p>
          <a:endParaRPr lang="en-US"/>
        </a:p>
      </dgm:t>
    </dgm:pt>
    <dgm:pt modelId="{3525D752-2F1E-49E7-87DF-EAFE36287E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Attendance metrics calculation</a:t>
          </a:r>
        </a:p>
      </dgm:t>
    </dgm:pt>
    <dgm:pt modelId="{C7AD9800-6193-4876-8F9D-7BDB5EEB29CB}" type="parTrans" cxnId="{AA521435-7A36-4002-9CE4-69845EF03A12}">
      <dgm:prSet/>
      <dgm:spPr/>
      <dgm:t>
        <a:bodyPr/>
        <a:lstStyle/>
        <a:p>
          <a:endParaRPr lang="en-US"/>
        </a:p>
      </dgm:t>
    </dgm:pt>
    <dgm:pt modelId="{B25249B2-3D8F-492B-965D-432D76D724E5}" type="sibTrans" cxnId="{AA521435-7A36-4002-9CE4-69845EF03A12}">
      <dgm:prSet/>
      <dgm:spPr/>
      <dgm:t>
        <a:bodyPr/>
        <a:lstStyle/>
        <a:p>
          <a:endParaRPr lang="en-US"/>
        </a:p>
      </dgm:t>
    </dgm:pt>
    <dgm:pt modelId="{7F94354A-6C16-4F03-B3F7-4ABE995226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BST search for efficient lookup</a:t>
          </a:r>
        </a:p>
      </dgm:t>
    </dgm:pt>
    <dgm:pt modelId="{021626F9-2DE7-4F49-BA5A-ABA347830439}" type="parTrans" cxnId="{CE508A4D-D057-48E2-B86A-90E5B5307DBA}">
      <dgm:prSet/>
      <dgm:spPr/>
      <dgm:t>
        <a:bodyPr/>
        <a:lstStyle/>
        <a:p>
          <a:endParaRPr lang="en-US"/>
        </a:p>
      </dgm:t>
    </dgm:pt>
    <dgm:pt modelId="{7EB0F7D6-CD83-441F-8B2D-6A695A9B8846}" type="sibTrans" cxnId="{CE508A4D-D057-48E2-B86A-90E5B5307DBA}">
      <dgm:prSet/>
      <dgm:spPr/>
      <dgm:t>
        <a:bodyPr/>
        <a:lstStyle/>
        <a:p>
          <a:endParaRPr lang="en-US"/>
        </a:p>
      </dgm:t>
    </dgm:pt>
    <dgm:pt modelId="{92A8ECD7-9095-45AC-9A18-D106E00BBBD5}" type="pres">
      <dgm:prSet presAssocID="{FC8FA626-CDBD-4FA8-8879-CAEFA272069E}" presName="root" presStyleCnt="0">
        <dgm:presLayoutVars>
          <dgm:dir/>
          <dgm:resizeHandles val="exact"/>
        </dgm:presLayoutVars>
      </dgm:prSet>
      <dgm:spPr/>
    </dgm:pt>
    <dgm:pt modelId="{86DDC331-5340-4D19-852C-89068081D6E4}" type="pres">
      <dgm:prSet presAssocID="{AB95D940-3FD9-4AB7-9780-6B165D3CD65A}" presName="compNode" presStyleCnt="0"/>
      <dgm:spPr/>
    </dgm:pt>
    <dgm:pt modelId="{B592AC67-4F4C-4F7D-8D33-690B5E84AB9B}" type="pres">
      <dgm:prSet presAssocID="{AB95D940-3FD9-4AB7-9780-6B165D3CD65A}" presName="iconBgRect" presStyleLbl="bgShp" presStyleIdx="0" presStyleCnt="3"/>
      <dgm:spPr/>
    </dgm:pt>
    <dgm:pt modelId="{7F03D46A-FB3D-447A-9894-4B1B2845DDEE}" type="pres">
      <dgm:prSet presAssocID="{AB95D940-3FD9-4AB7-9780-6B165D3CD6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FD07A25-FEF7-4A2F-B698-EFDA4F05718E}" type="pres">
      <dgm:prSet presAssocID="{AB95D940-3FD9-4AB7-9780-6B165D3CD65A}" presName="spaceRect" presStyleCnt="0"/>
      <dgm:spPr/>
    </dgm:pt>
    <dgm:pt modelId="{442FD1C6-039A-47A5-A58D-F7A82F6907F4}" type="pres">
      <dgm:prSet presAssocID="{AB95D940-3FD9-4AB7-9780-6B165D3CD65A}" presName="textRect" presStyleLbl="revTx" presStyleIdx="0" presStyleCnt="3">
        <dgm:presLayoutVars>
          <dgm:chMax val="1"/>
          <dgm:chPref val="1"/>
        </dgm:presLayoutVars>
      </dgm:prSet>
      <dgm:spPr/>
    </dgm:pt>
    <dgm:pt modelId="{44494D92-A12F-4E88-929F-8AD465535F4A}" type="pres">
      <dgm:prSet presAssocID="{AF34EC9E-688D-4B1E-A670-7F6823DCCC9B}" presName="sibTrans" presStyleCnt="0"/>
      <dgm:spPr/>
    </dgm:pt>
    <dgm:pt modelId="{14C2B29B-3CD8-4683-8348-E8093AB34666}" type="pres">
      <dgm:prSet presAssocID="{3525D752-2F1E-49E7-87DF-EAFE36287EAA}" presName="compNode" presStyleCnt="0"/>
      <dgm:spPr/>
    </dgm:pt>
    <dgm:pt modelId="{85E4AE49-BD94-4821-B686-07F5FD56D192}" type="pres">
      <dgm:prSet presAssocID="{3525D752-2F1E-49E7-87DF-EAFE36287EAA}" presName="iconBgRect" presStyleLbl="bgShp" presStyleIdx="1" presStyleCnt="3"/>
      <dgm:spPr/>
    </dgm:pt>
    <dgm:pt modelId="{C3CCE1B3-2792-47CE-AA05-584EE2610A48}" type="pres">
      <dgm:prSet presAssocID="{3525D752-2F1E-49E7-87DF-EAFE36287E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8FA4D917-784F-4C0E-AAC2-66988AA1C182}" type="pres">
      <dgm:prSet presAssocID="{3525D752-2F1E-49E7-87DF-EAFE36287EAA}" presName="spaceRect" presStyleCnt="0"/>
      <dgm:spPr/>
    </dgm:pt>
    <dgm:pt modelId="{75C682E2-B3D7-4F39-838A-014B022EE80B}" type="pres">
      <dgm:prSet presAssocID="{3525D752-2F1E-49E7-87DF-EAFE36287EAA}" presName="textRect" presStyleLbl="revTx" presStyleIdx="1" presStyleCnt="3">
        <dgm:presLayoutVars>
          <dgm:chMax val="1"/>
          <dgm:chPref val="1"/>
        </dgm:presLayoutVars>
      </dgm:prSet>
      <dgm:spPr/>
    </dgm:pt>
    <dgm:pt modelId="{EC8DEC10-3701-4455-B7C7-919CE7D23A3A}" type="pres">
      <dgm:prSet presAssocID="{B25249B2-3D8F-492B-965D-432D76D724E5}" presName="sibTrans" presStyleCnt="0"/>
      <dgm:spPr/>
    </dgm:pt>
    <dgm:pt modelId="{EB74CDE8-A49B-458F-A8F6-2F7DF304A31E}" type="pres">
      <dgm:prSet presAssocID="{7F94354A-6C16-4F03-B3F7-4ABE9952260A}" presName="compNode" presStyleCnt="0"/>
      <dgm:spPr/>
    </dgm:pt>
    <dgm:pt modelId="{CAA4B84C-F1CE-4D0E-A478-CB880272FE0A}" type="pres">
      <dgm:prSet presAssocID="{7F94354A-6C16-4F03-B3F7-4ABE9952260A}" presName="iconBgRect" presStyleLbl="bgShp" presStyleIdx="2" presStyleCnt="3"/>
      <dgm:spPr/>
    </dgm:pt>
    <dgm:pt modelId="{C53728EA-1BE7-4BCF-8141-42B26E5B5625}" type="pres">
      <dgm:prSet presAssocID="{7F94354A-6C16-4F03-B3F7-4ABE9952260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oom In"/>
        </a:ext>
      </dgm:extLst>
    </dgm:pt>
    <dgm:pt modelId="{A368E477-E2E3-430C-8E33-6146EA972349}" type="pres">
      <dgm:prSet presAssocID="{7F94354A-6C16-4F03-B3F7-4ABE9952260A}" presName="spaceRect" presStyleCnt="0"/>
      <dgm:spPr/>
    </dgm:pt>
    <dgm:pt modelId="{1F6F0083-9207-4E94-9315-32AC5E67A67A}" type="pres">
      <dgm:prSet presAssocID="{7F94354A-6C16-4F03-B3F7-4ABE9952260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A521435-7A36-4002-9CE4-69845EF03A12}" srcId="{FC8FA626-CDBD-4FA8-8879-CAEFA272069E}" destId="{3525D752-2F1E-49E7-87DF-EAFE36287EAA}" srcOrd="1" destOrd="0" parTransId="{C7AD9800-6193-4876-8F9D-7BDB5EEB29CB}" sibTransId="{B25249B2-3D8F-492B-965D-432D76D724E5}"/>
    <dgm:cxn modelId="{3B7BE840-339D-4C93-BE60-9281899D427B}" type="presOf" srcId="{AB95D940-3FD9-4AB7-9780-6B165D3CD65A}" destId="{442FD1C6-039A-47A5-A58D-F7A82F6907F4}" srcOrd="0" destOrd="0" presId="urn:microsoft.com/office/officeart/2018/5/layout/IconCircleLabelList"/>
    <dgm:cxn modelId="{855F004D-C042-470C-B917-AC5D31C53815}" type="presOf" srcId="{FC8FA626-CDBD-4FA8-8879-CAEFA272069E}" destId="{92A8ECD7-9095-45AC-9A18-D106E00BBBD5}" srcOrd="0" destOrd="0" presId="urn:microsoft.com/office/officeart/2018/5/layout/IconCircleLabelList"/>
    <dgm:cxn modelId="{CE508A4D-D057-48E2-B86A-90E5B5307DBA}" srcId="{FC8FA626-CDBD-4FA8-8879-CAEFA272069E}" destId="{7F94354A-6C16-4F03-B3F7-4ABE9952260A}" srcOrd="2" destOrd="0" parTransId="{021626F9-2DE7-4F49-BA5A-ABA347830439}" sibTransId="{7EB0F7D6-CD83-441F-8B2D-6A695A9B8846}"/>
    <dgm:cxn modelId="{1931AB73-324D-4454-9A03-0CAD58E1E90A}" type="presOf" srcId="{3525D752-2F1E-49E7-87DF-EAFE36287EAA}" destId="{75C682E2-B3D7-4F39-838A-014B022EE80B}" srcOrd="0" destOrd="0" presId="urn:microsoft.com/office/officeart/2018/5/layout/IconCircleLabelList"/>
    <dgm:cxn modelId="{B72138B3-7105-4395-A9FE-BD558FB933FB}" srcId="{FC8FA626-CDBD-4FA8-8879-CAEFA272069E}" destId="{AB95D940-3FD9-4AB7-9780-6B165D3CD65A}" srcOrd="0" destOrd="0" parTransId="{1C91CE2C-8D7D-4415-AAC5-ADDA4C247946}" sibTransId="{AF34EC9E-688D-4B1E-A670-7F6823DCCC9B}"/>
    <dgm:cxn modelId="{97AD08E7-0EE8-4C9B-BC42-C7CD8CC5FBB7}" type="presOf" srcId="{7F94354A-6C16-4F03-B3F7-4ABE9952260A}" destId="{1F6F0083-9207-4E94-9315-32AC5E67A67A}" srcOrd="0" destOrd="0" presId="urn:microsoft.com/office/officeart/2018/5/layout/IconCircleLabelList"/>
    <dgm:cxn modelId="{4E0121C7-D08B-48F7-A5B5-7AB4060ED297}" type="presParOf" srcId="{92A8ECD7-9095-45AC-9A18-D106E00BBBD5}" destId="{86DDC331-5340-4D19-852C-89068081D6E4}" srcOrd="0" destOrd="0" presId="urn:microsoft.com/office/officeart/2018/5/layout/IconCircleLabelList"/>
    <dgm:cxn modelId="{C3823DD6-EF9A-4C10-958C-3142D8A64A54}" type="presParOf" srcId="{86DDC331-5340-4D19-852C-89068081D6E4}" destId="{B592AC67-4F4C-4F7D-8D33-690B5E84AB9B}" srcOrd="0" destOrd="0" presId="urn:microsoft.com/office/officeart/2018/5/layout/IconCircleLabelList"/>
    <dgm:cxn modelId="{7C0794D6-9122-4F2D-BF1E-226B0B62A721}" type="presParOf" srcId="{86DDC331-5340-4D19-852C-89068081D6E4}" destId="{7F03D46A-FB3D-447A-9894-4B1B2845DDEE}" srcOrd="1" destOrd="0" presId="urn:microsoft.com/office/officeart/2018/5/layout/IconCircleLabelList"/>
    <dgm:cxn modelId="{263CA671-BCBD-4FBF-BB28-FFB79BCB8E05}" type="presParOf" srcId="{86DDC331-5340-4D19-852C-89068081D6E4}" destId="{9FD07A25-FEF7-4A2F-B698-EFDA4F05718E}" srcOrd="2" destOrd="0" presId="urn:microsoft.com/office/officeart/2018/5/layout/IconCircleLabelList"/>
    <dgm:cxn modelId="{CCDADBD4-D410-4712-ABAB-07DD6CE6B886}" type="presParOf" srcId="{86DDC331-5340-4D19-852C-89068081D6E4}" destId="{442FD1C6-039A-47A5-A58D-F7A82F6907F4}" srcOrd="3" destOrd="0" presId="urn:microsoft.com/office/officeart/2018/5/layout/IconCircleLabelList"/>
    <dgm:cxn modelId="{2DE0A2BE-C5FD-433E-92D3-ABA67F3E3F8F}" type="presParOf" srcId="{92A8ECD7-9095-45AC-9A18-D106E00BBBD5}" destId="{44494D92-A12F-4E88-929F-8AD465535F4A}" srcOrd="1" destOrd="0" presId="urn:microsoft.com/office/officeart/2018/5/layout/IconCircleLabelList"/>
    <dgm:cxn modelId="{9BD476AD-D287-49D6-A987-3158161E47C3}" type="presParOf" srcId="{92A8ECD7-9095-45AC-9A18-D106E00BBBD5}" destId="{14C2B29B-3CD8-4683-8348-E8093AB34666}" srcOrd="2" destOrd="0" presId="urn:microsoft.com/office/officeart/2018/5/layout/IconCircleLabelList"/>
    <dgm:cxn modelId="{DEF89006-C7FE-461F-99CA-8C5E40BA0938}" type="presParOf" srcId="{14C2B29B-3CD8-4683-8348-E8093AB34666}" destId="{85E4AE49-BD94-4821-B686-07F5FD56D192}" srcOrd="0" destOrd="0" presId="urn:microsoft.com/office/officeart/2018/5/layout/IconCircleLabelList"/>
    <dgm:cxn modelId="{9FD90E18-B72C-4FED-BA69-E52E4ED7BF65}" type="presParOf" srcId="{14C2B29B-3CD8-4683-8348-E8093AB34666}" destId="{C3CCE1B3-2792-47CE-AA05-584EE2610A48}" srcOrd="1" destOrd="0" presId="urn:microsoft.com/office/officeart/2018/5/layout/IconCircleLabelList"/>
    <dgm:cxn modelId="{65E7828F-A04B-4993-ACCB-D3FCB8F78EEF}" type="presParOf" srcId="{14C2B29B-3CD8-4683-8348-E8093AB34666}" destId="{8FA4D917-784F-4C0E-AAC2-66988AA1C182}" srcOrd="2" destOrd="0" presId="urn:microsoft.com/office/officeart/2018/5/layout/IconCircleLabelList"/>
    <dgm:cxn modelId="{DD2B60C8-6990-4E6A-A818-12ADA2FC177B}" type="presParOf" srcId="{14C2B29B-3CD8-4683-8348-E8093AB34666}" destId="{75C682E2-B3D7-4F39-838A-014B022EE80B}" srcOrd="3" destOrd="0" presId="urn:microsoft.com/office/officeart/2018/5/layout/IconCircleLabelList"/>
    <dgm:cxn modelId="{3CA55511-5E67-40CF-AAF6-A9147697056C}" type="presParOf" srcId="{92A8ECD7-9095-45AC-9A18-D106E00BBBD5}" destId="{EC8DEC10-3701-4455-B7C7-919CE7D23A3A}" srcOrd="3" destOrd="0" presId="urn:microsoft.com/office/officeart/2018/5/layout/IconCircleLabelList"/>
    <dgm:cxn modelId="{F92A9C35-0240-4635-940E-ED3E367AA2BF}" type="presParOf" srcId="{92A8ECD7-9095-45AC-9A18-D106E00BBBD5}" destId="{EB74CDE8-A49B-458F-A8F6-2F7DF304A31E}" srcOrd="4" destOrd="0" presId="urn:microsoft.com/office/officeart/2018/5/layout/IconCircleLabelList"/>
    <dgm:cxn modelId="{D7F3F4ED-756F-45DE-AAC8-CB7C35294697}" type="presParOf" srcId="{EB74CDE8-A49B-458F-A8F6-2F7DF304A31E}" destId="{CAA4B84C-F1CE-4D0E-A478-CB880272FE0A}" srcOrd="0" destOrd="0" presId="urn:microsoft.com/office/officeart/2018/5/layout/IconCircleLabelList"/>
    <dgm:cxn modelId="{2A1EB6AF-62C7-4437-9182-28F0C716DEF1}" type="presParOf" srcId="{EB74CDE8-A49B-458F-A8F6-2F7DF304A31E}" destId="{C53728EA-1BE7-4BCF-8141-42B26E5B5625}" srcOrd="1" destOrd="0" presId="urn:microsoft.com/office/officeart/2018/5/layout/IconCircleLabelList"/>
    <dgm:cxn modelId="{3D188E83-D7BE-4891-A6C2-ED0C4E7A7D47}" type="presParOf" srcId="{EB74CDE8-A49B-458F-A8F6-2F7DF304A31E}" destId="{A368E477-E2E3-430C-8E33-6146EA972349}" srcOrd="2" destOrd="0" presId="urn:microsoft.com/office/officeart/2018/5/layout/IconCircleLabelList"/>
    <dgm:cxn modelId="{1E367BE4-9C41-431F-85C7-C33C334C78CB}" type="presParOf" srcId="{EB74CDE8-A49B-458F-A8F6-2F7DF304A31E}" destId="{1F6F0083-9207-4E94-9315-32AC5E67A67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5B4D373-EE07-47A3-8A0E-8BB1756762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CDFB24B-3D1F-4493-AA11-CA6C7FD29776}">
      <dgm:prSet/>
      <dgm:spPr/>
      <dgm:t>
        <a:bodyPr/>
        <a:lstStyle/>
        <a:p>
          <a:r>
            <a:rPr lang="en-US"/>
            <a:t>• Memory: All dynamic memory deallocated</a:t>
          </a:r>
        </a:p>
      </dgm:t>
    </dgm:pt>
    <dgm:pt modelId="{28C18900-188C-40E8-AE4C-1DECA9571F99}" type="parTrans" cxnId="{723F9A22-382C-4B25-A3D5-1DF733C2255C}">
      <dgm:prSet/>
      <dgm:spPr/>
      <dgm:t>
        <a:bodyPr/>
        <a:lstStyle/>
        <a:p>
          <a:endParaRPr lang="en-US"/>
        </a:p>
      </dgm:t>
    </dgm:pt>
    <dgm:pt modelId="{6C769954-62E2-4200-948C-EFCBDA2C1BC2}" type="sibTrans" cxnId="{723F9A22-382C-4B25-A3D5-1DF733C2255C}">
      <dgm:prSet/>
      <dgm:spPr/>
      <dgm:t>
        <a:bodyPr/>
        <a:lstStyle/>
        <a:p>
          <a:endParaRPr lang="en-US"/>
        </a:p>
      </dgm:t>
    </dgm:pt>
    <dgm:pt modelId="{7D805343-6756-4BA3-86B0-90FEE2729F3E}">
      <dgm:prSet/>
      <dgm:spPr/>
      <dgm:t>
        <a:bodyPr/>
        <a:lstStyle/>
        <a:p>
          <a:r>
            <a:rPr lang="en-US"/>
            <a:t>• Input validation: Time format &amp; ID checks</a:t>
          </a:r>
        </a:p>
      </dgm:t>
    </dgm:pt>
    <dgm:pt modelId="{1A3EAF70-9C41-49B2-A2FF-3A593513BA26}" type="parTrans" cxnId="{8878F841-0607-41F3-BFDB-67C9AED4E4CC}">
      <dgm:prSet/>
      <dgm:spPr/>
      <dgm:t>
        <a:bodyPr/>
        <a:lstStyle/>
        <a:p>
          <a:endParaRPr lang="en-US"/>
        </a:p>
      </dgm:t>
    </dgm:pt>
    <dgm:pt modelId="{3DC362B1-83A1-46B2-A402-95E159E8B150}" type="sibTrans" cxnId="{8878F841-0607-41F3-BFDB-67C9AED4E4CC}">
      <dgm:prSet/>
      <dgm:spPr/>
      <dgm:t>
        <a:bodyPr/>
        <a:lstStyle/>
        <a:p>
          <a:endParaRPr lang="en-US"/>
        </a:p>
      </dgm:t>
    </dgm:pt>
    <dgm:pt modelId="{C4F1FBB9-D0CC-40F5-B20C-CCA51023267A}">
      <dgm:prSet/>
      <dgm:spPr/>
      <dgm:t>
        <a:bodyPr/>
        <a:lstStyle/>
        <a:p>
          <a:r>
            <a:rPr lang="en-US"/>
            <a:t>• File operations: Check success before I/O</a:t>
          </a:r>
        </a:p>
      </dgm:t>
    </dgm:pt>
    <dgm:pt modelId="{CB9E6921-DDEF-4B95-89EA-2D7DB85AC3D9}" type="parTrans" cxnId="{B3CFB19D-8947-4339-9FB9-FB70D369B7C2}">
      <dgm:prSet/>
      <dgm:spPr/>
      <dgm:t>
        <a:bodyPr/>
        <a:lstStyle/>
        <a:p>
          <a:endParaRPr lang="en-US"/>
        </a:p>
      </dgm:t>
    </dgm:pt>
    <dgm:pt modelId="{06B9525F-FC09-49AF-A025-2E30934249B9}" type="sibTrans" cxnId="{B3CFB19D-8947-4339-9FB9-FB70D369B7C2}">
      <dgm:prSet/>
      <dgm:spPr/>
      <dgm:t>
        <a:bodyPr/>
        <a:lstStyle/>
        <a:p>
          <a:endParaRPr lang="en-US"/>
        </a:p>
      </dgm:t>
    </dgm:pt>
    <dgm:pt modelId="{6EBD7717-DC8B-4798-87F3-75ED44FAD6E4}">
      <dgm:prSet/>
      <dgm:spPr/>
      <dgm:t>
        <a:bodyPr/>
        <a:lstStyle/>
        <a:p>
          <a:r>
            <a:rPr lang="en-US"/>
            <a:t>• Edge cases handled: Empty stacks, full capacity</a:t>
          </a:r>
        </a:p>
      </dgm:t>
    </dgm:pt>
    <dgm:pt modelId="{CF917F01-7167-4AF2-A441-1F17E681D674}" type="parTrans" cxnId="{568632CA-BFE5-4053-843C-C23A45A4FF6D}">
      <dgm:prSet/>
      <dgm:spPr/>
      <dgm:t>
        <a:bodyPr/>
        <a:lstStyle/>
        <a:p>
          <a:endParaRPr lang="en-US"/>
        </a:p>
      </dgm:t>
    </dgm:pt>
    <dgm:pt modelId="{2F3E00AC-1065-4A59-9189-8051AD85E424}" type="sibTrans" cxnId="{568632CA-BFE5-4053-843C-C23A45A4FF6D}">
      <dgm:prSet/>
      <dgm:spPr/>
      <dgm:t>
        <a:bodyPr/>
        <a:lstStyle/>
        <a:p>
          <a:endParaRPr lang="en-US"/>
        </a:p>
      </dgm:t>
    </dgm:pt>
    <dgm:pt modelId="{7A0711E2-C958-47E3-AF3F-C0B4437D1260}" type="pres">
      <dgm:prSet presAssocID="{D5B4D373-EE07-47A3-8A0E-8BB1756762A0}" presName="root" presStyleCnt="0">
        <dgm:presLayoutVars>
          <dgm:dir/>
          <dgm:resizeHandles val="exact"/>
        </dgm:presLayoutVars>
      </dgm:prSet>
      <dgm:spPr/>
    </dgm:pt>
    <dgm:pt modelId="{DEC49DA6-1403-4AFA-A60D-02D0893B20A1}" type="pres">
      <dgm:prSet presAssocID="{ECDFB24B-3D1F-4493-AA11-CA6C7FD29776}" presName="compNode" presStyleCnt="0"/>
      <dgm:spPr/>
    </dgm:pt>
    <dgm:pt modelId="{D6B998BD-47E4-49DE-B277-1D7F9B8007FA}" type="pres">
      <dgm:prSet presAssocID="{ECDFB24B-3D1F-4493-AA11-CA6C7FD29776}" presName="bgRect" presStyleLbl="bgShp" presStyleIdx="0" presStyleCnt="4"/>
      <dgm:spPr/>
    </dgm:pt>
    <dgm:pt modelId="{DCA8A535-607C-4223-B3BB-15E3B95EA13C}" type="pres">
      <dgm:prSet presAssocID="{ECDFB24B-3D1F-4493-AA11-CA6C7FD2977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90B9BF3-66FC-4230-8C5C-D1D7EEF6DCB2}" type="pres">
      <dgm:prSet presAssocID="{ECDFB24B-3D1F-4493-AA11-CA6C7FD29776}" presName="spaceRect" presStyleCnt="0"/>
      <dgm:spPr/>
    </dgm:pt>
    <dgm:pt modelId="{F059E2F8-B05C-4C0A-97EB-CD772DD25270}" type="pres">
      <dgm:prSet presAssocID="{ECDFB24B-3D1F-4493-AA11-CA6C7FD29776}" presName="parTx" presStyleLbl="revTx" presStyleIdx="0" presStyleCnt="4">
        <dgm:presLayoutVars>
          <dgm:chMax val="0"/>
          <dgm:chPref val="0"/>
        </dgm:presLayoutVars>
      </dgm:prSet>
      <dgm:spPr/>
    </dgm:pt>
    <dgm:pt modelId="{BE5CF2F7-F2DB-44FB-8730-B3274883D504}" type="pres">
      <dgm:prSet presAssocID="{6C769954-62E2-4200-948C-EFCBDA2C1BC2}" presName="sibTrans" presStyleCnt="0"/>
      <dgm:spPr/>
    </dgm:pt>
    <dgm:pt modelId="{F73EDBFD-672D-4AD4-947A-9D7A093FC332}" type="pres">
      <dgm:prSet presAssocID="{7D805343-6756-4BA3-86B0-90FEE2729F3E}" presName="compNode" presStyleCnt="0"/>
      <dgm:spPr/>
    </dgm:pt>
    <dgm:pt modelId="{B544FC5D-9277-4FFE-8AE7-A6E5889BF19E}" type="pres">
      <dgm:prSet presAssocID="{7D805343-6756-4BA3-86B0-90FEE2729F3E}" presName="bgRect" presStyleLbl="bgShp" presStyleIdx="1" presStyleCnt="4"/>
      <dgm:spPr/>
    </dgm:pt>
    <dgm:pt modelId="{80CCC6D0-7A50-4923-A21C-E3077D8B5E3C}" type="pres">
      <dgm:prSet presAssocID="{7D805343-6756-4BA3-86B0-90FEE2729F3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52A8CC70-DD5D-443E-A5D8-CCE40F9F37B6}" type="pres">
      <dgm:prSet presAssocID="{7D805343-6756-4BA3-86B0-90FEE2729F3E}" presName="spaceRect" presStyleCnt="0"/>
      <dgm:spPr/>
    </dgm:pt>
    <dgm:pt modelId="{912B0B28-70CB-4631-9D0B-C5072ECD899A}" type="pres">
      <dgm:prSet presAssocID="{7D805343-6756-4BA3-86B0-90FEE2729F3E}" presName="parTx" presStyleLbl="revTx" presStyleIdx="1" presStyleCnt="4">
        <dgm:presLayoutVars>
          <dgm:chMax val="0"/>
          <dgm:chPref val="0"/>
        </dgm:presLayoutVars>
      </dgm:prSet>
      <dgm:spPr/>
    </dgm:pt>
    <dgm:pt modelId="{14CFF6E6-A680-4EBF-A0BB-DF9A762B2F0C}" type="pres">
      <dgm:prSet presAssocID="{3DC362B1-83A1-46B2-A402-95E159E8B150}" presName="sibTrans" presStyleCnt="0"/>
      <dgm:spPr/>
    </dgm:pt>
    <dgm:pt modelId="{FD733C04-CB33-4A05-9B73-83A037EE6137}" type="pres">
      <dgm:prSet presAssocID="{C4F1FBB9-D0CC-40F5-B20C-CCA51023267A}" presName="compNode" presStyleCnt="0"/>
      <dgm:spPr/>
    </dgm:pt>
    <dgm:pt modelId="{B4D9074A-6987-4A64-9AD5-F7C9518525AE}" type="pres">
      <dgm:prSet presAssocID="{C4F1FBB9-D0CC-40F5-B20C-CCA51023267A}" presName="bgRect" presStyleLbl="bgShp" presStyleIdx="2" presStyleCnt="4"/>
      <dgm:spPr/>
    </dgm:pt>
    <dgm:pt modelId="{CCBB3E65-1874-4F8E-A589-A46B0BFC926F}" type="pres">
      <dgm:prSet presAssocID="{C4F1FBB9-D0CC-40F5-B20C-CCA51023267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6964030-7FD3-46A7-8842-D834D9F146CD}" type="pres">
      <dgm:prSet presAssocID="{C4F1FBB9-D0CC-40F5-B20C-CCA51023267A}" presName="spaceRect" presStyleCnt="0"/>
      <dgm:spPr/>
    </dgm:pt>
    <dgm:pt modelId="{D97FE89B-058F-45F7-A0F6-C3A869554FCE}" type="pres">
      <dgm:prSet presAssocID="{C4F1FBB9-D0CC-40F5-B20C-CCA51023267A}" presName="parTx" presStyleLbl="revTx" presStyleIdx="2" presStyleCnt="4">
        <dgm:presLayoutVars>
          <dgm:chMax val="0"/>
          <dgm:chPref val="0"/>
        </dgm:presLayoutVars>
      </dgm:prSet>
      <dgm:spPr/>
    </dgm:pt>
    <dgm:pt modelId="{FEE591BF-9FFA-4DE9-A73F-B6740B3C37AE}" type="pres">
      <dgm:prSet presAssocID="{06B9525F-FC09-49AF-A025-2E30934249B9}" presName="sibTrans" presStyleCnt="0"/>
      <dgm:spPr/>
    </dgm:pt>
    <dgm:pt modelId="{BE5F1234-C1D9-4E2D-91E9-A852CA99530E}" type="pres">
      <dgm:prSet presAssocID="{6EBD7717-DC8B-4798-87F3-75ED44FAD6E4}" presName="compNode" presStyleCnt="0"/>
      <dgm:spPr/>
    </dgm:pt>
    <dgm:pt modelId="{CA1BE783-4E72-43EE-9D3D-71BFCD83CA1F}" type="pres">
      <dgm:prSet presAssocID="{6EBD7717-DC8B-4798-87F3-75ED44FAD6E4}" presName="bgRect" presStyleLbl="bgShp" presStyleIdx="3" presStyleCnt="4"/>
      <dgm:spPr/>
    </dgm:pt>
    <dgm:pt modelId="{8251AEC2-1F98-4BDD-93B9-6169C3A37067}" type="pres">
      <dgm:prSet presAssocID="{6EBD7717-DC8B-4798-87F3-75ED44FAD6E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2C35D410-5633-4CD2-95EF-916F9FEC8352}" type="pres">
      <dgm:prSet presAssocID="{6EBD7717-DC8B-4798-87F3-75ED44FAD6E4}" presName="spaceRect" presStyleCnt="0"/>
      <dgm:spPr/>
    </dgm:pt>
    <dgm:pt modelId="{EF199DF4-7B26-469E-85ED-01C54FF844CA}" type="pres">
      <dgm:prSet presAssocID="{6EBD7717-DC8B-4798-87F3-75ED44FAD6E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23F9A22-382C-4B25-A3D5-1DF733C2255C}" srcId="{D5B4D373-EE07-47A3-8A0E-8BB1756762A0}" destId="{ECDFB24B-3D1F-4493-AA11-CA6C7FD29776}" srcOrd="0" destOrd="0" parTransId="{28C18900-188C-40E8-AE4C-1DECA9571F99}" sibTransId="{6C769954-62E2-4200-948C-EFCBDA2C1BC2}"/>
    <dgm:cxn modelId="{8878F841-0607-41F3-BFDB-67C9AED4E4CC}" srcId="{D5B4D373-EE07-47A3-8A0E-8BB1756762A0}" destId="{7D805343-6756-4BA3-86B0-90FEE2729F3E}" srcOrd="1" destOrd="0" parTransId="{1A3EAF70-9C41-49B2-A2FF-3A593513BA26}" sibTransId="{3DC362B1-83A1-46B2-A402-95E159E8B150}"/>
    <dgm:cxn modelId="{D406D499-1F61-48A2-B6B9-F9AC9A6562AE}" type="presOf" srcId="{C4F1FBB9-D0CC-40F5-B20C-CCA51023267A}" destId="{D97FE89B-058F-45F7-A0F6-C3A869554FCE}" srcOrd="0" destOrd="0" presId="urn:microsoft.com/office/officeart/2018/2/layout/IconVerticalSolidList"/>
    <dgm:cxn modelId="{B3CFB19D-8947-4339-9FB9-FB70D369B7C2}" srcId="{D5B4D373-EE07-47A3-8A0E-8BB1756762A0}" destId="{C4F1FBB9-D0CC-40F5-B20C-CCA51023267A}" srcOrd="2" destOrd="0" parTransId="{CB9E6921-DDEF-4B95-89EA-2D7DB85AC3D9}" sibTransId="{06B9525F-FC09-49AF-A025-2E30934249B9}"/>
    <dgm:cxn modelId="{14957EAF-E496-49D5-B1AC-964DF4975B19}" type="presOf" srcId="{7D805343-6756-4BA3-86B0-90FEE2729F3E}" destId="{912B0B28-70CB-4631-9D0B-C5072ECD899A}" srcOrd="0" destOrd="0" presId="urn:microsoft.com/office/officeart/2018/2/layout/IconVerticalSolidList"/>
    <dgm:cxn modelId="{F7897ABA-1767-4075-A8CA-56FAE4081665}" type="presOf" srcId="{D5B4D373-EE07-47A3-8A0E-8BB1756762A0}" destId="{7A0711E2-C958-47E3-AF3F-C0B4437D1260}" srcOrd="0" destOrd="0" presId="urn:microsoft.com/office/officeart/2018/2/layout/IconVerticalSolidList"/>
    <dgm:cxn modelId="{79CAB9C1-4B50-4C7C-B661-F53F1554B858}" type="presOf" srcId="{ECDFB24B-3D1F-4493-AA11-CA6C7FD29776}" destId="{F059E2F8-B05C-4C0A-97EB-CD772DD25270}" srcOrd="0" destOrd="0" presId="urn:microsoft.com/office/officeart/2018/2/layout/IconVerticalSolidList"/>
    <dgm:cxn modelId="{568632CA-BFE5-4053-843C-C23A45A4FF6D}" srcId="{D5B4D373-EE07-47A3-8A0E-8BB1756762A0}" destId="{6EBD7717-DC8B-4798-87F3-75ED44FAD6E4}" srcOrd="3" destOrd="0" parTransId="{CF917F01-7167-4AF2-A441-1F17E681D674}" sibTransId="{2F3E00AC-1065-4A59-9189-8051AD85E424}"/>
    <dgm:cxn modelId="{0DBB4CE9-32D7-4E64-A346-BBCF46EB74F6}" type="presOf" srcId="{6EBD7717-DC8B-4798-87F3-75ED44FAD6E4}" destId="{EF199DF4-7B26-469E-85ED-01C54FF844CA}" srcOrd="0" destOrd="0" presId="urn:microsoft.com/office/officeart/2018/2/layout/IconVerticalSolidList"/>
    <dgm:cxn modelId="{2988AB26-4D8A-498D-8541-F4E9D7276451}" type="presParOf" srcId="{7A0711E2-C958-47E3-AF3F-C0B4437D1260}" destId="{DEC49DA6-1403-4AFA-A60D-02D0893B20A1}" srcOrd="0" destOrd="0" presId="urn:microsoft.com/office/officeart/2018/2/layout/IconVerticalSolidList"/>
    <dgm:cxn modelId="{16A6AB68-C79E-4E3C-B23B-B4AAF348C8DE}" type="presParOf" srcId="{DEC49DA6-1403-4AFA-A60D-02D0893B20A1}" destId="{D6B998BD-47E4-49DE-B277-1D7F9B8007FA}" srcOrd="0" destOrd="0" presId="urn:microsoft.com/office/officeart/2018/2/layout/IconVerticalSolidList"/>
    <dgm:cxn modelId="{36BA1F00-F340-4E2C-AF2D-C106D3603580}" type="presParOf" srcId="{DEC49DA6-1403-4AFA-A60D-02D0893B20A1}" destId="{DCA8A535-607C-4223-B3BB-15E3B95EA13C}" srcOrd="1" destOrd="0" presId="urn:microsoft.com/office/officeart/2018/2/layout/IconVerticalSolidList"/>
    <dgm:cxn modelId="{A88A66C0-B667-4F2D-9C24-D0F24859B97C}" type="presParOf" srcId="{DEC49DA6-1403-4AFA-A60D-02D0893B20A1}" destId="{290B9BF3-66FC-4230-8C5C-D1D7EEF6DCB2}" srcOrd="2" destOrd="0" presId="urn:microsoft.com/office/officeart/2018/2/layout/IconVerticalSolidList"/>
    <dgm:cxn modelId="{E29C593C-2E80-4B98-9D99-1E39E270D5F7}" type="presParOf" srcId="{DEC49DA6-1403-4AFA-A60D-02D0893B20A1}" destId="{F059E2F8-B05C-4C0A-97EB-CD772DD25270}" srcOrd="3" destOrd="0" presId="urn:microsoft.com/office/officeart/2018/2/layout/IconVerticalSolidList"/>
    <dgm:cxn modelId="{DA4EF532-A27D-47B3-BCC2-2A2DC17D7C98}" type="presParOf" srcId="{7A0711E2-C958-47E3-AF3F-C0B4437D1260}" destId="{BE5CF2F7-F2DB-44FB-8730-B3274883D504}" srcOrd="1" destOrd="0" presId="urn:microsoft.com/office/officeart/2018/2/layout/IconVerticalSolidList"/>
    <dgm:cxn modelId="{399FF820-4A59-4A50-A837-BB2B8C7D5BE1}" type="presParOf" srcId="{7A0711E2-C958-47E3-AF3F-C0B4437D1260}" destId="{F73EDBFD-672D-4AD4-947A-9D7A093FC332}" srcOrd="2" destOrd="0" presId="urn:microsoft.com/office/officeart/2018/2/layout/IconVerticalSolidList"/>
    <dgm:cxn modelId="{27CC3EC2-4EB3-4B12-84C9-0753A530672A}" type="presParOf" srcId="{F73EDBFD-672D-4AD4-947A-9D7A093FC332}" destId="{B544FC5D-9277-4FFE-8AE7-A6E5889BF19E}" srcOrd="0" destOrd="0" presId="urn:microsoft.com/office/officeart/2018/2/layout/IconVerticalSolidList"/>
    <dgm:cxn modelId="{7946E4CA-00D1-4C16-B95E-26CA8CA83D34}" type="presParOf" srcId="{F73EDBFD-672D-4AD4-947A-9D7A093FC332}" destId="{80CCC6D0-7A50-4923-A21C-E3077D8B5E3C}" srcOrd="1" destOrd="0" presId="urn:microsoft.com/office/officeart/2018/2/layout/IconVerticalSolidList"/>
    <dgm:cxn modelId="{00320C1C-24FE-4FE6-BF7A-83400D499581}" type="presParOf" srcId="{F73EDBFD-672D-4AD4-947A-9D7A093FC332}" destId="{52A8CC70-DD5D-443E-A5D8-CCE40F9F37B6}" srcOrd="2" destOrd="0" presId="urn:microsoft.com/office/officeart/2018/2/layout/IconVerticalSolidList"/>
    <dgm:cxn modelId="{3F5F3741-35BE-4731-8137-12395720C4D1}" type="presParOf" srcId="{F73EDBFD-672D-4AD4-947A-9D7A093FC332}" destId="{912B0B28-70CB-4631-9D0B-C5072ECD899A}" srcOrd="3" destOrd="0" presId="urn:microsoft.com/office/officeart/2018/2/layout/IconVerticalSolidList"/>
    <dgm:cxn modelId="{1D3379B6-0AEC-47A8-B2CB-7A71BAB534CC}" type="presParOf" srcId="{7A0711E2-C958-47E3-AF3F-C0B4437D1260}" destId="{14CFF6E6-A680-4EBF-A0BB-DF9A762B2F0C}" srcOrd="3" destOrd="0" presId="urn:microsoft.com/office/officeart/2018/2/layout/IconVerticalSolidList"/>
    <dgm:cxn modelId="{0324BCE6-9AA6-4B90-8B8D-18D486D21C84}" type="presParOf" srcId="{7A0711E2-C958-47E3-AF3F-C0B4437D1260}" destId="{FD733C04-CB33-4A05-9B73-83A037EE6137}" srcOrd="4" destOrd="0" presId="urn:microsoft.com/office/officeart/2018/2/layout/IconVerticalSolidList"/>
    <dgm:cxn modelId="{ECEA3416-640E-4152-8FDF-61B1FFC2B96F}" type="presParOf" srcId="{FD733C04-CB33-4A05-9B73-83A037EE6137}" destId="{B4D9074A-6987-4A64-9AD5-F7C9518525AE}" srcOrd="0" destOrd="0" presId="urn:microsoft.com/office/officeart/2018/2/layout/IconVerticalSolidList"/>
    <dgm:cxn modelId="{70C3B79A-79AF-4EC7-B6F5-5D0F9BEF0D1E}" type="presParOf" srcId="{FD733C04-CB33-4A05-9B73-83A037EE6137}" destId="{CCBB3E65-1874-4F8E-A589-A46B0BFC926F}" srcOrd="1" destOrd="0" presId="urn:microsoft.com/office/officeart/2018/2/layout/IconVerticalSolidList"/>
    <dgm:cxn modelId="{76DCDBC5-2521-4E4A-8357-CB61E3C9BFB8}" type="presParOf" srcId="{FD733C04-CB33-4A05-9B73-83A037EE6137}" destId="{66964030-7FD3-46A7-8842-D834D9F146CD}" srcOrd="2" destOrd="0" presId="urn:microsoft.com/office/officeart/2018/2/layout/IconVerticalSolidList"/>
    <dgm:cxn modelId="{F5ACDC81-3266-44B4-B462-F39D5F17956B}" type="presParOf" srcId="{FD733C04-CB33-4A05-9B73-83A037EE6137}" destId="{D97FE89B-058F-45F7-A0F6-C3A869554FCE}" srcOrd="3" destOrd="0" presId="urn:microsoft.com/office/officeart/2018/2/layout/IconVerticalSolidList"/>
    <dgm:cxn modelId="{8329E755-6971-46DF-BC0C-F581F7869EAF}" type="presParOf" srcId="{7A0711E2-C958-47E3-AF3F-C0B4437D1260}" destId="{FEE591BF-9FFA-4DE9-A73F-B6740B3C37AE}" srcOrd="5" destOrd="0" presId="urn:microsoft.com/office/officeart/2018/2/layout/IconVerticalSolidList"/>
    <dgm:cxn modelId="{D54D8C4D-7F45-445C-9F25-180EE75F6A88}" type="presParOf" srcId="{7A0711E2-C958-47E3-AF3F-C0B4437D1260}" destId="{BE5F1234-C1D9-4E2D-91E9-A852CA99530E}" srcOrd="6" destOrd="0" presId="urn:microsoft.com/office/officeart/2018/2/layout/IconVerticalSolidList"/>
    <dgm:cxn modelId="{B96BB77F-3F51-4BBA-BE08-CD1126F29FC0}" type="presParOf" srcId="{BE5F1234-C1D9-4E2D-91E9-A852CA99530E}" destId="{CA1BE783-4E72-43EE-9D3D-71BFCD83CA1F}" srcOrd="0" destOrd="0" presId="urn:microsoft.com/office/officeart/2018/2/layout/IconVerticalSolidList"/>
    <dgm:cxn modelId="{4388223C-2E17-4761-BC48-477297AE5DA6}" type="presParOf" srcId="{BE5F1234-C1D9-4E2D-91E9-A852CA99530E}" destId="{8251AEC2-1F98-4BDD-93B9-6169C3A37067}" srcOrd="1" destOrd="0" presId="urn:microsoft.com/office/officeart/2018/2/layout/IconVerticalSolidList"/>
    <dgm:cxn modelId="{10808538-BCBF-4C52-AB11-9CF8C648E465}" type="presParOf" srcId="{BE5F1234-C1D9-4E2D-91E9-A852CA99530E}" destId="{2C35D410-5633-4CD2-95EF-916F9FEC8352}" srcOrd="2" destOrd="0" presId="urn:microsoft.com/office/officeart/2018/2/layout/IconVerticalSolidList"/>
    <dgm:cxn modelId="{C9218DE2-10A2-4519-89F8-B9463EF941D9}" type="presParOf" srcId="{BE5F1234-C1D9-4E2D-91E9-A852CA99530E}" destId="{EF199DF4-7B26-469E-85ED-01C54FF844C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F6FDD-DC73-47E4-8154-EBBDAAB6F8E0}">
      <dsp:nvSpPr>
        <dsp:cNvPr id="0" name=""/>
        <dsp:cNvSpPr/>
      </dsp:nvSpPr>
      <dsp:spPr>
        <a:xfrm>
          <a:off x="0" y="1878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240B1F-8510-4CC7-AFA5-94B2622336D9}">
      <dsp:nvSpPr>
        <dsp:cNvPr id="0" name=""/>
        <dsp:cNvSpPr/>
      </dsp:nvSpPr>
      <dsp:spPr>
        <a:xfrm>
          <a:off x="287993" y="216088"/>
          <a:ext cx="523623" cy="523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857E6-668B-4ECC-82EC-6473FC1652E3}">
      <dsp:nvSpPr>
        <dsp:cNvPr id="0" name=""/>
        <dsp:cNvSpPr/>
      </dsp:nvSpPr>
      <dsp:spPr>
        <a:xfrm>
          <a:off x="1099610" y="1878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Automates faculty attendance tracking</a:t>
          </a:r>
        </a:p>
      </dsp:txBody>
      <dsp:txXfrm>
        <a:off x="1099610" y="1878"/>
        <a:ext cx="7129989" cy="952043"/>
      </dsp:txXfrm>
    </dsp:sp>
    <dsp:sp modelId="{F301C066-D916-4ED7-BFAD-D73A15FE2E96}">
      <dsp:nvSpPr>
        <dsp:cNvPr id="0" name=""/>
        <dsp:cNvSpPr/>
      </dsp:nvSpPr>
      <dsp:spPr>
        <a:xfrm>
          <a:off x="0" y="1191932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09DAE-6892-4BBC-94CC-A600C7325DDB}">
      <dsp:nvSpPr>
        <dsp:cNvPr id="0" name=""/>
        <dsp:cNvSpPr/>
      </dsp:nvSpPr>
      <dsp:spPr>
        <a:xfrm>
          <a:off x="287993" y="1406142"/>
          <a:ext cx="523623" cy="523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8B95F-EF73-4D99-9C03-D6D8103B2E8F}">
      <dsp:nvSpPr>
        <dsp:cNvPr id="0" name=""/>
        <dsp:cNvSpPr/>
      </dsp:nvSpPr>
      <dsp:spPr>
        <a:xfrm>
          <a:off x="1099610" y="1191932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Monitors in/out times, late arrivals, early departures</a:t>
          </a:r>
        </a:p>
      </dsp:txBody>
      <dsp:txXfrm>
        <a:off x="1099610" y="1191932"/>
        <a:ext cx="7129989" cy="952043"/>
      </dsp:txXfrm>
    </dsp:sp>
    <dsp:sp modelId="{9471AF3F-2DA8-468A-A3C1-F3BACD75EE4B}">
      <dsp:nvSpPr>
        <dsp:cNvPr id="0" name=""/>
        <dsp:cNvSpPr/>
      </dsp:nvSpPr>
      <dsp:spPr>
        <a:xfrm>
          <a:off x="0" y="2381986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5078FA-1C52-4AEB-BF8A-79E0F6BDACED}">
      <dsp:nvSpPr>
        <dsp:cNvPr id="0" name=""/>
        <dsp:cNvSpPr/>
      </dsp:nvSpPr>
      <dsp:spPr>
        <a:xfrm>
          <a:off x="287993" y="2596196"/>
          <a:ext cx="523623" cy="523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26991F-1773-46D5-AB15-028EAA4FD1C2}">
      <dsp:nvSpPr>
        <dsp:cNvPr id="0" name=""/>
        <dsp:cNvSpPr/>
      </dsp:nvSpPr>
      <dsp:spPr>
        <a:xfrm>
          <a:off x="1099610" y="2381986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Enforces policy rules for different staff types</a:t>
          </a:r>
        </a:p>
      </dsp:txBody>
      <dsp:txXfrm>
        <a:off x="1099610" y="2381986"/>
        <a:ext cx="7129989" cy="952043"/>
      </dsp:txXfrm>
    </dsp:sp>
    <dsp:sp modelId="{70E6D2F3-9173-4559-8505-4FC7D8A92544}">
      <dsp:nvSpPr>
        <dsp:cNvPr id="0" name=""/>
        <dsp:cNvSpPr/>
      </dsp:nvSpPr>
      <dsp:spPr>
        <a:xfrm>
          <a:off x="0" y="3572041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15DA28-E3A0-4E09-BA99-B7424C20F429}">
      <dsp:nvSpPr>
        <dsp:cNvPr id="0" name=""/>
        <dsp:cNvSpPr/>
      </dsp:nvSpPr>
      <dsp:spPr>
        <a:xfrm>
          <a:off x="287993" y="3786250"/>
          <a:ext cx="523623" cy="523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48893-D179-4BF0-A82E-E9EEF73A8EEA}">
      <dsp:nvSpPr>
        <dsp:cNvPr id="0" name=""/>
        <dsp:cNvSpPr/>
      </dsp:nvSpPr>
      <dsp:spPr>
        <a:xfrm>
          <a:off x="1099610" y="3572041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Demonstrates OOP and DSA concepts</a:t>
          </a:r>
        </a:p>
      </dsp:txBody>
      <dsp:txXfrm>
        <a:off x="1099610" y="3572041"/>
        <a:ext cx="7129989" cy="9520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D74D8-8D94-4821-842C-52B3D6A8E9EE}">
      <dsp:nvSpPr>
        <dsp:cNvPr id="0" name=""/>
        <dsp:cNvSpPr/>
      </dsp:nvSpPr>
      <dsp:spPr>
        <a:xfrm>
          <a:off x="0" y="30"/>
          <a:ext cx="5175384" cy="13127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• Inheritance hierarchies (single, multiple, etc.)</a:t>
          </a:r>
        </a:p>
      </dsp:txBody>
      <dsp:txXfrm>
        <a:off x="64083" y="64113"/>
        <a:ext cx="5047218" cy="1184574"/>
      </dsp:txXfrm>
    </dsp:sp>
    <dsp:sp modelId="{28F13370-F968-4FE3-BA77-2390F6614749}">
      <dsp:nvSpPr>
        <dsp:cNvPr id="0" name=""/>
        <dsp:cNvSpPr/>
      </dsp:nvSpPr>
      <dsp:spPr>
        <a:xfrm>
          <a:off x="0" y="1407810"/>
          <a:ext cx="5175384" cy="1312740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• Data structures (BST, Stack, Queue, Graph)</a:t>
          </a:r>
        </a:p>
      </dsp:txBody>
      <dsp:txXfrm>
        <a:off x="64083" y="1471893"/>
        <a:ext cx="5047218" cy="1184574"/>
      </dsp:txXfrm>
    </dsp:sp>
    <dsp:sp modelId="{43C33293-5D5B-494F-A716-729B1653DA0C}">
      <dsp:nvSpPr>
        <dsp:cNvPr id="0" name=""/>
        <dsp:cNvSpPr/>
      </dsp:nvSpPr>
      <dsp:spPr>
        <a:xfrm>
          <a:off x="0" y="2815590"/>
          <a:ext cx="5175384" cy="131274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• File-based data persistence</a:t>
          </a:r>
        </a:p>
      </dsp:txBody>
      <dsp:txXfrm>
        <a:off x="64083" y="2879673"/>
        <a:ext cx="5047218" cy="1184574"/>
      </dsp:txXfrm>
    </dsp:sp>
    <dsp:sp modelId="{427AD657-9E08-4971-8A31-5094C9EB57C6}">
      <dsp:nvSpPr>
        <dsp:cNvPr id="0" name=""/>
        <dsp:cNvSpPr/>
      </dsp:nvSpPr>
      <dsp:spPr>
        <a:xfrm>
          <a:off x="0" y="4223370"/>
          <a:ext cx="5175384" cy="131274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• Role-based access</a:t>
          </a:r>
        </a:p>
      </dsp:txBody>
      <dsp:txXfrm>
        <a:off x="64083" y="4287453"/>
        <a:ext cx="5047218" cy="11845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C60B9-D048-471A-8632-439D3782650E}">
      <dsp:nvSpPr>
        <dsp:cNvPr id="0" name=""/>
        <dsp:cNvSpPr/>
      </dsp:nvSpPr>
      <dsp:spPr>
        <a:xfrm>
          <a:off x="0" y="2703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BC2F32-0AFE-4F69-8295-6FE556169D5D}">
      <dsp:nvSpPr>
        <dsp:cNvPr id="0" name=""/>
        <dsp:cNvSpPr/>
      </dsp:nvSpPr>
      <dsp:spPr>
        <a:xfrm>
          <a:off x="0" y="2703"/>
          <a:ext cx="5175384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Inheritance Models:</a:t>
          </a:r>
        </a:p>
      </dsp:txBody>
      <dsp:txXfrm>
        <a:off x="0" y="2703"/>
        <a:ext cx="5175384" cy="921789"/>
      </dsp:txXfrm>
    </dsp:sp>
    <dsp:sp modelId="{EA9C0095-F028-4667-A09A-02C995C40697}">
      <dsp:nvSpPr>
        <dsp:cNvPr id="0" name=""/>
        <dsp:cNvSpPr/>
      </dsp:nvSpPr>
      <dsp:spPr>
        <a:xfrm>
          <a:off x="0" y="924492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B3FBB-90AE-4914-B4AE-02052ACA78C1}">
      <dsp:nvSpPr>
        <dsp:cNvPr id="0" name=""/>
        <dsp:cNvSpPr/>
      </dsp:nvSpPr>
      <dsp:spPr>
        <a:xfrm>
          <a:off x="0" y="924492"/>
          <a:ext cx="5175384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Single: Admin → Person</a:t>
          </a:r>
        </a:p>
      </dsp:txBody>
      <dsp:txXfrm>
        <a:off x="0" y="924492"/>
        <a:ext cx="5175384" cy="921789"/>
      </dsp:txXfrm>
    </dsp:sp>
    <dsp:sp modelId="{2C8955DF-97B7-465A-9C89-A3E7D4376DFB}">
      <dsp:nvSpPr>
        <dsp:cNvPr id="0" name=""/>
        <dsp:cNvSpPr/>
      </dsp:nvSpPr>
      <dsp:spPr>
        <a:xfrm>
          <a:off x="0" y="1846281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69F2F-C03D-4ECA-BE76-CB5170932EDD}">
      <dsp:nvSpPr>
        <dsp:cNvPr id="0" name=""/>
        <dsp:cNvSpPr/>
      </dsp:nvSpPr>
      <dsp:spPr>
        <a:xfrm>
          <a:off x="0" y="1846281"/>
          <a:ext cx="5175384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Multiple: Teacher → Person + Attendance</a:t>
          </a:r>
        </a:p>
      </dsp:txBody>
      <dsp:txXfrm>
        <a:off x="0" y="1846281"/>
        <a:ext cx="5175384" cy="921789"/>
      </dsp:txXfrm>
    </dsp:sp>
    <dsp:sp modelId="{A4F2F8A1-3CA1-4DF1-9A5B-4F8555F34132}">
      <dsp:nvSpPr>
        <dsp:cNvPr id="0" name=""/>
        <dsp:cNvSpPr/>
      </dsp:nvSpPr>
      <dsp:spPr>
        <a:xfrm>
          <a:off x="0" y="2768070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9E0B26-21CB-4C9F-BD3A-59A5E97E2010}">
      <dsp:nvSpPr>
        <dsp:cNvPr id="0" name=""/>
        <dsp:cNvSpPr/>
      </dsp:nvSpPr>
      <dsp:spPr>
        <a:xfrm>
          <a:off x="0" y="2768070"/>
          <a:ext cx="5175384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Multilevel: Attendance → TimeRecord</a:t>
          </a:r>
        </a:p>
      </dsp:txBody>
      <dsp:txXfrm>
        <a:off x="0" y="2768070"/>
        <a:ext cx="5175384" cy="921789"/>
      </dsp:txXfrm>
    </dsp:sp>
    <dsp:sp modelId="{609F6E38-A757-43F8-BF57-06FD0D04F3D0}">
      <dsp:nvSpPr>
        <dsp:cNvPr id="0" name=""/>
        <dsp:cNvSpPr/>
      </dsp:nvSpPr>
      <dsp:spPr>
        <a:xfrm>
          <a:off x="0" y="3689859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B479B-E6C2-488C-AC75-699D8BE1EAB5}">
      <dsp:nvSpPr>
        <dsp:cNvPr id="0" name=""/>
        <dsp:cNvSpPr/>
      </dsp:nvSpPr>
      <dsp:spPr>
        <a:xfrm>
          <a:off x="0" y="3689859"/>
          <a:ext cx="5175384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Hierarchical: Department → Teacher</a:t>
          </a:r>
        </a:p>
      </dsp:txBody>
      <dsp:txXfrm>
        <a:off x="0" y="3689859"/>
        <a:ext cx="5175384" cy="921789"/>
      </dsp:txXfrm>
    </dsp:sp>
    <dsp:sp modelId="{14950121-5A90-4287-BF45-B27D6E0F0731}">
      <dsp:nvSpPr>
        <dsp:cNvPr id="0" name=""/>
        <dsp:cNvSpPr/>
      </dsp:nvSpPr>
      <dsp:spPr>
        <a:xfrm>
          <a:off x="0" y="4611648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9E68C-B39B-4942-8A11-E463E6BBE56F}">
      <dsp:nvSpPr>
        <dsp:cNvPr id="0" name=""/>
        <dsp:cNvSpPr/>
      </dsp:nvSpPr>
      <dsp:spPr>
        <a:xfrm>
          <a:off x="0" y="4611648"/>
          <a:ext cx="5175384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Hybrid: ReportGenerator → Teacher</a:t>
          </a:r>
        </a:p>
      </dsp:txBody>
      <dsp:txXfrm>
        <a:off x="0" y="4611648"/>
        <a:ext cx="5175384" cy="9217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9F469-B636-4507-926B-F6092C6611DB}">
      <dsp:nvSpPr>
        <dsp:cNvPr id="0" name=""/>
        <dsp:cNvSpPr/>
      </dsp:nvSpPr>
      <dsp:spPr>
        <a:xfrm>
          <a:off x="585916" y="1423"/>
          <a:ext cx="1041169" cy="10411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CD7259-797D-4606-90FE-BE2B86B27970}">
      <dsp:nvSpPr>
        <dsp:cNvPr id="0" name=""/>
        <dsp:cNvSpPr/>
      </dsp:nvSpPr>
      <dsp:spPr>
        <a:xfrm>
          <a:off x="807805" y="223312"/>
          <a:ext cx="597392" cy="597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3A56F-AB9F-4CCF-B02D-D90AB477330D}">
      <dsp:nvSpPr>
        <dsp:cNvPr id="0" name=""/>
        <dsp:cNvSpPr/>
      </dsp:nvSpPr>
      <dsp:spPr>
        <a:xfrm>
          <a:off x="253083" y="1366892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• Person: Base class for human entities</a:t>
          </a:r>
        </a:p>
      </dsp:txBody>
      <dsp:txXfrm>
        <a:off x="253083" y="1366892"/>
        <a:ext cx="1706835" cy="682734"/>
      </dsp:txXfrm>
    </dsp:sp>
    <dsp:sp modelId="{0ACC57C5-7C8F-4960-9847-C0DAE35031E1}">
      <dsp:nvSpPr>
        <dsp:cNvPr id="0" name=""/>
        <dsp:cNvSpPr/>
      </dsp:nvSpPr>
      <dsp:spPr>
        <a:xfrm>
          <a:off x="2591448" y="1423"/>
          <a:ext cx="1041169" cy="10411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6407E1-35F0-4DF1-AC25-0851DF519E6E}">
      <dsp:nvSpPr>
        <dsp:cNvPr id="0" name=""/>
        <dsp:cNvSpPr/>
      </dsp:nvSpPr>
      <dsp:spPr>
        <a:xfrm>
          <a:off x="2813337" y="223312"/>
          <a:ext cx="597392" cy="597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022CD3-3A50-4DDD-9DC5-2023BDB0A3B8}">
      <dsp:nvSpPr>
        <dsp:cNvPr id="0" name=""/>
        <dsp:cNvSpPr/>
      </dsp:nvSpPr>
      <dsp:spPr>
        <a:xfrm>
          <a:off x="2258615" y="1366892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• TimeRecord: Tracks check-in/out times</a:t>
          </a:r>
        </a:p>
      </dsp:txBody>
      <dsp:txXfrm>
        <a:off x="2258615" y="1366892"/>
        <a:ext cx="1706835" cy="682734"/>
      </dsp:txXfrm>
    </dsp:sp>
    <dsp:sp modelId="{0E1D0285-4F96-4BCC-98B1-B625D66923D7}">
      <dsp:nvSpPr>
        <dsp:cNvPr id="0" name=""/>
        <dsp:cNvSpPr/>
      </dsp:nvSpPr>
      <dsp:spPr>
        <a:xfrm>
          <a:off x="4596981" y="1423"/>
          <a:ext cx="1041169" cy="10411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420109-0986-49F1-964A-77A5FB5856FF}">
      <dsp:nvSpPr>
        <dsp:cNvPr id="0" name=""/>
        <dsp:cNvSpPr/>
      </dsp:nvSpPr>
      <dsp:spPr>
        <a:xfrm>
          <a:off x="4818869" y="223312"/>
          <a:ext cx="597392" cy="597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2B57D8-C8B8-4A22-89A4-487BC5C18E39}">
      <dsp:nvSpPr>
        <dsp:cNvPr id="0" name=""/>
        <dsp:cNvSpPr/>
      </dsp:nvSpPr>
      <dsp:spPr>
        <a:xfrm>
          <a:off x="4264148" y="1366892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• Attendance: Calculates metrics</a:t>
          </a:r>
        </a:p>
      </dsp:txBody>
      <dsp:txXfrm>
        <a:off x="4264148" y="1366892"/>
        <a:ext cx="1706835" cy="682734"/>
      </dsp:txXfrm>
    </dsp:sp>
    <dsp:sp modelId="{5717E9CD-E98D-4190-9434-FAF17A4EA0C7}">
      <dsp:nvSpPr>
        <dsp:cNvPr id="0" name=""/>
        <dsp:cNvSpPr/>
      </dsp:nvSpPr>
      <dsp:spPr>
        <a:xfrm>
          <a:off x="6602513" y="1423"/>
          <a:ext cx="1041169" cy="10411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EFD639-05A2-40FB-9255-E56295E9459A}">
      <dsp:nvSpPr>
        <dsp:cNvPr id="0" name=""/>
        <dsp:cNvSpPr/>
      </dsp:nvSpPr>
      <dsp:spPr>
        <a:xfrm>
          <a:off x="6824402" y="223312"/>
          <a:ext cx="597392" cy="597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0E601F-3AB3-42B4-8809-9D2B283EB540}">
      <dsp:nvSpPr>
        <dsp:cNvPr id="0" name=""/>
        <dsp:cNvSpPr/>
      </dsp:nvSpPr>
      <dsp:spPr>
        <a:xfrm>
          <a:off x="6269680" y="1366892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• Teacher: Manages attendance logging</a:t>
          </a:r>
        </a:p>
      </dsp:txBody>
      <dsp:txXfrm>
        <a:off x="6269680" y="1366892"/>
        <a:ext cx="1706835" cy="682734"/>
      </dsp:txXfrm>
    </dsp:sp>
    <dsp:sp modelId="{2016F429-3C05-481B-8A04-6AE6D8852356}">
      <dsp:nvSpPr>
        <dsp:cNvPr id="0" name=""/>
        <dsp:cNvSpPr/>
      </dsp:nvSpPr>
      <dsp:spPr>
        <a:xfrm>
          <a:off x="2591448" y="2476335"/>
          <a:ext cx="1041169" cy="10411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F7CEA-0D81-4134-B94F-701453A85D80}">
      <dsp:nvSpPr>
        <dsp:cNvPr id="0" name=""/>
        <dsp:cNvSpPr/>
      </dsp:nvSpPr>
      <dsp:spPr>
        <a:xfrm>
          <a:off x="2813337" y="2698224"/>
          <a:ext cx="597392" cy="5973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D647D-D507-4B71-8F15-6A9A050A699E}">
      <dsp:nvSpPr>
        <dsp:cNvPr id="0" name=""/>
        <dsp:cNvSpPr/>
      </dsp:nvSpPr>
      <dsp:spPr>
        <a:xfrm>
          <a:off x="2258615" y="384180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• Admin: Teacher record management</a:t>
          </a:r>
        </a:p>
      </dsp:txBody>
      <dsp:txXfrm>
        <a:off x="2258615" y="3841804"/>
        <a:ext cx="1706835" cy="682734"/>
      </dsp:txXfrm>
    </dsp:sp>
    <dsp:sp modelId="{BE71139D-BBB2-4AB4-947F-1A072FC6EB23}">
      <dsp:nvSpPr>
        <dsp:cNvPr id="0" name=""/>
        <dsp:cNvSpPr/>
      </dsp:nvSpPr>
      <dsp:spPr>
        <a:xfrm>
          <a:off x="4596981" y="2476335"/>
          <a:ext cx="1041169" cy="104116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163A62-C21E-4982-AC5F-7871FC0FBB1F}">
      <dsp:nvSpPr>
        <dsp:cNvPr id="0" name=""/>
        <dsp:cNvSpPr/>
      </dsp:nvSpPr>
      <dsp:spPr>
        <a:xfrm>
          <a:off x="4818869" y="2698224"/>
          <a:ext cx="597392" cy="5973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059386-C1BF-4554-A9E6-F3171183DF9A}">
      <dsp:nvSpPr>
        <dsp:cNvPr id="0" name=""/>
        <dsp:cNvSpPr/>
      </dsp:nvSpPr>
      <dsp:spPr>
        <a:xfrm>
          <a:off x="4264148" y="384180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• ReportGenerator: Generates daily reports</a:t>
          </a:r>
        </a:p>
      </dsp:txBody>
      <dsp:txXfrm>
        <a:off x="4264148" y="3841804"/>
        <a:ext cx="1706835" cy="6827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26049-E250-46A0-9A52-1916B8B60380}">
      <dsp:nvSpPr>
        <dsp:cNvPr id="0" name=""/>
        <dsp:cNvSpPr/>
      </dsp:nvSpPr>
      <dsp:spPr>
        <a:xfrm>
          <a:off x="0" y="0"/>
          <a:ext cx="399335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808ED7-D3C7-4B45-AD65-9C415C2540E4}">
      <dsp:nvSpPr>
        <dsp:cNvPr id="0" name=""/>
        <dsp:cNvSpPr/>
      </dsp:nvSpPr>
      <dsp:spPr>
        <a:xfrm>
          <a:off x="0" y="0"/>
          <a:ext cx="3993357" cy="97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• Binary Search Tree (BST): Teacher search</a:t>
          </a:r>
        </a:p>
      </dsp:txBody>
      <dsp:txXfrm>
        <a:off x="0" y="0"/>
        <a:ext cx="3993357" cy="979884"/>
      </dsp:txXfrm>
    </dsp:sp>
    <dsp:sp modelId="{DA6AA7B6-F6C7-4C09-8EB8-9B17E62BC826}">
      <dsp:nvSpPr>
        <dsp:cNvPr id="0" name=""/>
        <dsp:cNvSpPr/>
      </dsp:nvSpPr>
      <dsp:spPr>
        <a:xfrm>
          <a:off x="0" y="979884"/>
          <a:ext cx="399335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B3558E4-3F41-4BAC-BD25-764895BA3201}">
      <dsp:nvSpPr>
        <dsp:cNvPr id="0" name=""/>
        <dsp:cNvSpPr/>
      </dsp:nvSpPr>
      <dsp:spPr>
        <a:xfrm>
          <a:off x="0" y="979884"/>
          <a:ext cx="3993357" cy="97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• ActionStack (Stack): Undo admin actions</a:t>
          </a:r>
        </a:p>
      </dsp:txBody>
      <dsp:txXfrm>
        <a:off x="0" y="979884"/>
        <a:ext cx="3993357" cy="979884"/>
      </dsp:txXfrm>
    </dsp:sp>
    <dsp:sp modelId="{62666EC5-5DA4-438E-93A0-4A493CC25A17}">
      <dsp:nvSpPr>
        <dsp:cNvPr id="0" name=""/>
        <dsp:cNvSpPr/>
      </dsp:nvSpPr>
      <dsp:spPr>
        <a:xfrm>
          <a:off x="0" y="1959768"/>
          <a:ext cx="399335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082B8C4-043B-4272-B1EE-42CBD0B9FE5D}">
      <dsp:nvSpPr>
        <dsp:cNvPr id="0" name=""/>
        <dsp:cNvSpPr/>
      </dsp:nvSpPr>
      <dsp:spPr>
        <a:xfrm>
          <a:off x="0" y="1959768"/>
          <a:ext cx="3993357" cy="97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• LoginQueue (Queue): Login processing</a:t>
          </a:r>
        </a:p>
      </dsp:txBody>
      <dsp:txXfrm>
        <a:off x="0" y="1959768"/>
        <a:ext cx="3993357" cy="979884"/>
      </dsp:txXfrm>
    </dsp:sp>
    <dsp:sp modelId="{29CB874B-36A7-4A00-ABAD-7EEC3D25F159}">
      <dsp:nvSpPr>
        <dsp:cNvPr id="0" name=""/>
        <dsp:cNvSpPr/>
      </dsp:nvSpPr>
      <dsp:spPr>
        <a:xfrm>
          <a:off x="0" y="2939653"/>
          <a:ext cx="399335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EF7CB22-4DBC-44CC-8E30-E075426CC5B6}">
      <dsp:nvSpPr>
        <dsp:cNvPr id="0" name=""/>
        <dsp:cNvSpPr/>
      </dsp:nvSpPr>
      <dsp:spPr>
        <a:xfrm>
          <a:off x="0" y="2939653"/>
          <a:ext cx="3993357" cy="97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• DepartmentGraph (Graph): Dept relationships</a:t>
          </a:r>
        </a:p>
      </dsp:txBody>
      <dsp:txXfrm>
        <a:off x="0" y="2939653"/>
        <a:ext cx="3993357" cy="9798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28822-6C03-4014-8C29-902B0E9EEAD9}">
      <dsp:nvSpPr>
        <dsp:cNvPr id="0" name=""/>
        <dsp:cNvSpPr/>
      </dsp:nvSpPr>
      <dsp:spPr>
        <a:xfrm>
          <a:off x="0" y="717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981E-BFF0-4F09-BC49-3C4D07C6572B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2B68F9-6096-4509-858F-7A6FFD94D1F2}">
      <dsp:nvSpPr>
        <dsp:cNvPr id="0" name=""/>
        <dsp:cNvSpPr/>
      </dsp:nvSpPr>
      <dsp:spPr>
        <a:xfrm>
          <a:off x="1939533" y="717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teachers.txt: Persistent teacher data</a:t>
          </a:r>
        </a:p>
      </dsp:txBody>
      <dsp:txXfrm>
        <a:off x="1939533" y="717"/>
        <a:ext cx="2786667" cy="1679249"/>
      </dsp:txXfrm>
    </dsp:sp>
    <dsp:sp modelId="{0249D89C-31A9-41E8-A72E-F5EE77759993}">
      <dsp:nvSpPr>
        <dsp:cNvPr id="0" name=""/>
        <dsp:cNvSpPr/>
      </dsp:nvSpPr>
      <dsp:spPr>
        <a:xfrm>
          <a:off x="0" y="2099779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67A21-C060-4E81-A2BE-761BEC9B2B09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41A821-8B59-4AC4-92FA-83BF0F3605A6}">
      <dsp:nvSpPr>
        <dsp:cNvPr id="0" name=""/>
        <dsp:cNvSpPr/>
      </dsp:nvSpPr>
      <dsp:spPr>
        <a:xfrm>
          <a:off x="1939533" y="2099779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attendance_log.txt: Daily records</a:t>
          </a:r>
        </a:p>
      </dsp:txBody>
      <dsp:txXfrm>
        <a:off x="1939533" y="2099779"/>
        <a:ext cx="2786667" cy="1679249"/>
      </dsp:txXfrm>
    </dsp:sp>
    <dsp:sp modelId="{F75B215F-141B-4F63-820C-15538B124AE3}">
      <dsp:nvSpPr>
        <dsp:cNvPr id="0" name=""/>
        <dsp:cNvSpPr/>
      </dsp:nvSpPr>
      <dsp:spPr>
        <a:xfrm>
          <a:off x="0" y="4198841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3945F1-1110-4CBF-91D9-1AE69CAEBF19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40150B-4863-4F77-838D-C3776D204302}">
      <dsp:nvSpPr>
        <dsp:cNvPr id="0" name=""/>
        <dsp:cNvSpPr/>
      </dsp:nvSpPr>
      <dsp:spPr>
        <a:xfrm>
          <a:off x="1939533" y="4198841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summary_report.txt: Summary reports</a:t>
          </a:r>
        </a:p>
      </dsp:txBody>
      <dsp:txXfrm>
        <a:off x="1939533" y="4198841"/>
        <a:ext cx="2786667" cy="16792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F5B3D-32AC-458A-975B-6F17651F2859}">
      <dsp:nvSpPr>
        <dsp:cNvPr id="0" name=""/>
        <dsp:cNvSpPr/>
      </dsp:nvSpPr>
      <dsp:spPr>
        <a:xfrm>
          <a:off x="416688" y="690040"/>
          <a:ext cx="3946093" cy="3946093"/>
        </a:xfrm>
        <a:prstGeom prst="pie">
          <a:avLst>
            <a:gd name="adj1" fmla="val 16200000"/>
            <a:gd name="adj2" fmla="val 1928571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Teacher:</a:t>
          </a:r>
        </a:p>
      </dsp:txBody>
      <dsp:txXfrm>
        <a:off x="2489796" y="1056463"/>
        <a:ext cx="939546" cy="751636"/>
      </dsp:txXfrm>
    </dsp:sp>
    <dsp:sp modelId="{407C10FC-15B9-4827-A295-7BF8B3C85E88}">
      <dsp:nvSpPr>
        <dsp:cNvPr id="0" name=""/>
        <dsp:cNvSpPr/>
      </dsp:nvSpPr>
      <dsp:spPr>
        <a:xfrm>
          <a:off x="467424" y="753459"/>
          <a:ext cx="3946093" cy="3946093"/>
        </a:xfrm>
        <a:prstGeom prst="pie">
          <a:avLst>
            <a:gd name="adj1" fmla="val 19285716"/>
            <a:gd name="adj2" fmla="val 7714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Log in/out times</a:t>
          </a:r>
        </a:p>
      </dsp:txBody>
      <dsp:txXfrm>
        <a:off x="3147479" y="2183918"/>
        <a:ext cx="1080477" cy="657682"/>
      </dsp:txXfrm>
    </dsp:sp>
    <dsp:sp modelId="{6B196E95-E496-426B-9613-17711021247A}">
      <dsp:nvSpPr>
        <dsp:cNvPr id="0" name=""/>
        <dsp:cNvSpPr/>
      </dsp:nvSpPr>
      <dsp:spPr>
        <a:xfrm>
          <a:off x="449102" y="833321"/>
          <a:ext cx="3946093" cy="3946093"/>
        </a:xfrm>
        <a:prstGeom prst="pie">
          <a:avLst>
            <a:gd name="adj1" fmla="val 771428"/>
            <a:gd name="adj2" fmla="val 385714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View personal reports</a:t>
          </a:r>
        </a:p>
      </dsp:txBody>
      <dsp:txXfrm>
        <a:off x="2983058" y="3170441"/>
        <a:ext cx="939546" cy="728148"/>
      </dsp:txXfrm>
    </dsp:sp>
    <dsp:sp modelId="{BD3ED962-0CE9-4741-8CBB-813AC6D75998}">
      <dsp:nvSpPr>
        <dsp:cNvPr id="0" name=""/>
        <dsp:cNvSpPr/>
      </dsp:nvSpPr>
      <dsp:spPr>
        <a:xfrm>
          <a:off x="375818" y="868554"/>
          <a:ext cx="3946093" cy="3946093"/>
        </a:xfrm>
        <a:prstGeom prst="pie">
          <a:avLst>
            <a:gd name="adj1" fmla="val 3857226"/>
            <a:gd name="adj2" fmla="val 69428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Admin:</a:t>
          </a:r>
        </a:p>
      </dsp:txBody>
      <dsp:txXfrm>
        <a:off x="1890836" y="3969056"/>
        <a:ext cx="916057" cy="657682"/>
      </dsp:txXfrm>
    </dsp:sp>
    <dsp:sp modelId="{DEFFA93C-D329-4B02-9B8B-75F09FECA28C}">
      <dsp:nvSpPr>
        <dsp:cNvPr id="0" name=""/>
        <dsp:cNvSpPr/>
      </dsp:nvSpPr>
      <dsp:spPr>
        <a:xfrm>
          <a:off x="302533" y="833321"/>
          <a:ext cx="3946093" cy="3946093"/>
        </a:xfrm>
        <a:prstGeom prst="pie">
          <a:avLst>
            <a:gd name="adj1" fmla="val 6942858"/>
            <a:gd name="adj2" fmla="val 1002857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Manage teacher records</a:t>
          </a:r>
        </a:p>
      </dsp:txBody>
      <dsp:txXfrm>
        <a:off x="775125" y="3170441"/>
        <a:ext cx="939546" cy="728148"/>
      </dsp:txXfrm>
    </dsp:sp>
    <dsp:sp modelId="{D2B8BB44-0DDF-4EC9-A722-424D0ED969F2}">
      <dsp:nvSpPr>
        <dsp:cNvPr id="0" name=""/>
        <dsp:cNvSpPr/>
      </dsp:nvSpPr>
      <dsp:spPr>
        <a:xfrm>
          <a:off x="284212" y="753459"/>
          <a:ext cx="3946093" cy="3946093"/>
        </a:xfrm>
        <a:prstGeom prst="pie">
          <a:avLst>
            <a:gd name="adj1" fmla="val 10028574"/>
            <a:gd name="adj2" fmla="val 1311428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Generate department reports</a:t>
          </a:r>
        </a:p>
      </dsp:txBody>
      <dsp:txXfrm>
        <a:off x="469773" y="2183918"/>
        <a:ext cx="1080477" cy="657682"/>
      </dsp:txXfrm>
    </dsp:sp>
    <dsp:sp modelId="{9FAA72DC-80ED-4BD9-B6E2-C7E3C3DBF6B9}">
      <dsp:nvSpPr>
        <dsp:cNvPr id="0" name=""/>
        <dsp:cNvSpPr/>
      </dsp:nvSpPr>
      <dsp:spPr>
        <a:xfrm>
          <a:off x="334948" y="690040"/>
          <a:ext cx="3946093" cy="3946093"/>
        </a:xfrm>
        <a:prstGeom prst="pie">
          <a:avLst>
            <a:gd name="adj1" fmla="val 13114284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Undo deletions</a:t>
          </a:r>
        </a:p>
      </dsp:txBody>
      <dsp:txXfrm>
        <a:off x="1268387" y="1056463"/>
        <a:ext cx="939546" cy="751636"/>
      </dsp:txXfrm>
    </dsp:sp>
    <dsp:sp modelId="{2296C96A-F909-4B21-A32B-D9DA36C985A8}">
      <dsp:nvSpPr>
        <dsp:cNvPr id="0" name=""/>
        <dsp:cNvSpPr/>
      </dsp:nvSpPr>
      <dsp:spPr>
        <a:xfrm>
          <a:off x="172209" y="445758"/>
          <a:ext cx="4434657" cy="4434657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0F591-E389-4111-8F5F-F15CA9B40111}">
      <dsp:nvSpPr>
        <dsp:cNvPr id="0" name=""/>
        <dsp:cNvSpPr/>
      </dsp:nvSpPr>
      <dsp:spPr>
        <a:xfrm>
          <a:off x="223264" y="509458"/>
          <a:ext cx="4434657" cy="4434657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1C4234-759D-4AB1-9B48-FC509BE0F19D}">
      <dsp:nvSpPr>
        <dsp:cNvPr id="0" name=""/>
        <dsp:cNvSpPr/>
      </dsp:nvSpPr>
      <dsp:spPr>
        <a:xfrm>
          <a:off x="204878" y="589134"/>
          <a:ext cx="4434657" cy="4434657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3EBD7-5288-4B7F-BEAB-9F2473FA3A1F}">
      <dsp:nvSpPr>
        <dsp:cNvPr id="0" name=""/>
        <dsp:cNvSpPr/>
      </dsp:nvSpPr>
      <dsp:spPr>
        <a:xfrm>
          <a:off x="131536" y="624169"/>
          <a:ext cx="4434657" cy="4434657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CD5EA-E8D4-41B4-82A6-B6D8CDA8DE9B}">
      <dsp:nvSpPr>
        <dsp:cNvPr id="0" name=""/>
        <dsp:cNvSpPr/>
      </dsp:nvSpPr>
      <dsp:spPr>
        <a:xfrm>
          <a:off x="58194" y="589134"/>
          <a:ext cx="4434657" cy="4434657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90F52-1904-4F6F-B3E1-3B78FDE06182}">
      <dsp:nvSpPr>
        <dsp:cNvPr id="0" name=""/>
        <dsp:cNvSpPr/>
      </dsp:nvSpPr>
      <dsp:spPr>
        <a:xfrm>
          <a:off x="39808" y="509458"/>
          <a:ext cx="4434657" cy="4434657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EEA03-9881-4B99-971C-027558F91610}">
      <dsp:nvSpPr>
        <dsp:cNvPr id="0" name=""/>
        <dsp:cNvSpPr/>
      </dsp:nvSpPr>
      <dsp:spPr>
        <a:xfrm>
          <a:off x="90862" y="445758"/>
          <a:ext cx="4434657" cy="4434657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2AC67-4F4C-4F7D-8D33-690B5E84AB9B}">
      <dsp:nvSpPr>
        <dsp:cNvPr id="0" name=""/>
        <dsp:cNvSpPr/>
      </dsp:nvSpPr>
      <dsp:spPr>
        <a:xfrm>
          <a:off x="535049" y="935481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03D46A-FB3D-447A-9894-4B1B2845DDEE}">
      <dsp:nvSpPr>
        <dsp:cNvPr id="0" name=""/>
        <dsp:cNvSpPr/>
      </dsp:nvSpPr>
      <dsp:spPr>
        <a:xfrm>
          <a:off x="849487" y="1249919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2FD1C6-039A-47A5-A58D-F7A82F6907F4}">
      <dsp:nvSpPr>
        <dsp:cNvPr id="0" name=""/>
        <dsp:cNvSpPr/>
      </dsp:nvSpPr>
      <dsp:spPr>
        <a:xfrm>
          <a:off x="63393" y="2870481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• Time conversion: 'HH:MM' to minutes</a:t>
          </a:r>
        </a:p>
      </dsp:txBody>
      <dsp:txXfrm>
        <a:off x="63393" y="2870481"/>
        <a:ext cx="2418750" cy="720000"/>
      </dsp:txXfrm>
    </dsp:sp>
    <dsp:sp modelId="{85E4AE49-BD94-4821-B686-07F5FD56D192}">
      <dsp:nvSpPr>
        <dsp:cNvPr id="0" name=""/>
        <dsp:cNvSpPr/>
      </dsp:nvSpPr>
      <dsp:spPr>
        <a:xfrm>
          <a:off x="3377081" y="935481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CE1B3-2792-47CE-AA05-584EE2610A48}">
      <dsp:nvSpPr>
        <dsp:cNvPr id="0" name=""/>
        <dsp:cNvSpPr/>
      </dsp:nvSpPr>
      <dsp:spPr>
        <a:xfrm>
          <a:off x="3691518" y="1249919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682E2-B3D7-4F39-838A-014B022EE80B}">
      <dsp:nvSpPr>
        <dsp:cNvPr id="0" name=""/>
        <dsp:cNvSpPr/>
      </dsp:nvSpPr>
      <dsp:spPr>
        <a:xfrm>
          <a:off x="2905425" y="2870481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• Attendance metrics calculation</a:t>
          </a:r>
        </a:p>
      </dsp:txBody>
      <dsp:txXfrm>
        <a:off x="2905425" y="2870481"/>
        <a:ext cx="2418750" cy="720000"/>
      </dsp:txXfrm>
    </dsp:sp>
    <dsp:sp modelId="{CAA4B84C-F1CE-4D0E-A478-CB880272FE0A}">
      <dsp:nvSpPr>
        <dsp:cNvPr id="0" name=""/>
        <dsp:cNvSpPr/>
      </dsp:nvSpPr>
      <dsp:spPr>
        <a:xfrm>
          <a:off x="6219112" y="935481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728EA-1BE7-4BCF-8141-42B26E5B5625}">
      <dsp:nvSpPr>
        <dsp:cNvPr id="0" name=""/>
        <dsp:cNvSpPr/>
      </dsp:nvSpPr>
      <dsp:spPr>
        <a:xfrm>
          <a:off x="6533550" y="1249919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6F0083-9207-4E94-9315-32AC5E67A67A}">
      <dsp:nvSpPr>
        <dsp:cNvPr id="0" name=""/>
        <dsp:cNvSpPr/>
      </dsp:nvSpPr>
      <dsp:spPr>
        <a:xfrm>
          <a:off x="5747456" y="2870481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• BST search for efficient lookup</a:t>
          </a:r>
        </a:p>
      </dsp:txBody>
      <dsp:txXfrm>
        <a:off x="5747456" y="2870481"/>
        <a:ext cx="241875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998BD-47E4-49DE-B277-1D7F9B8007FA}">
      <dsp:nvSpPr>
        <dsp:cNvPr id="0" name=""/>
        <dsp:cNvSpPr/>
      </dsp:nvSpPr>
      <dsp:spPr>
        <a:xfrm>
          <a:off x="0" y="2439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8A535-607C-4223-B3BB-15E3B95EA13C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9E2F8-B05C-4C0A-97EB-CD772DD25270}">
      <dsp:nvSpPr>
        <dsp:cNvPr id="0" name=""/>
        <dsp:cNvSpPr/>
      </dsp:nvSpPr>
      <dsp:spPr>
        <a:xfrm>
          <a:off x="1428292" y="2439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Memory: All dynamic memory deallocated</a:t>
          </a:r>
        </a:p>
      </dsp:txBody>
      <dsp:txXfrm>
        <a:off x="1428292" y="2439"/>
        <a:ext cx="3297908" cy="1236616"/>
      </dsp:txXfrm>
    </dsp:sp>
    <dsp:sp modelId="{B544FC5D-9277-4FFE-8AE7-A6E5889BF19E}">
      <dsp:nvSpPr>
        <dsp:cNvPr id="0" name=""/>
        <dsp:cNvSpPr/>
      </dsp:nvSpPr>
      <dsp:spPr>
        <a:xfrm>
          <a:off x="0" y="1548210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CC6D0-7A50-4923-A21C-E3077D8B5E3C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2B0B28-70CB-4631-9D0B-C5072ECD899A}">
      <dsp:nvSpPr>
        <dsp:cNvPr id="0" name=""/>
        <dsp:cNvSpPr/>
      </dsp:nvSpPr>
      <dsp:spPr>
        <a:xfrm>
          <a:off x="1428292" y="1548210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Input validation: Time format &amp; ID checks</a:t>
          </a:r>
        </a:p>
      </dsp:txBody>
      <dsp:txXfrm>
        <a:off x="1428292" y="1548210"/>
        <a:ext cx="3297908" cy="1236616"/>
      </dsp:txXfrm>
    </dsp:sp>
    <dsp:sp modelId="{B4D9074A-6987-4A64-9AD5-F7C9518525AE}">
      <dsp:nvSpPr>
        <dsp:cNvPr id="0" name=""/>
        <dsp:cNvSpPr/>
      </dsp:nvSpPr>
      <dsp:spPr>
        <a:xfrm>
          <a:off x="0" y="3093981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BB3E65-1874-4F8E-A589-A46B0BFC926F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FE89B-058F-45F7-A0F6-C3A869554FCE}">
      <dsp:nvSpPr>
        <dsp:cNvPr id="0" name=""/>
        <dsp:cNvSpPr/>
      </dsp:nvSpPr>
      <dsp:spPr>
        <a:xfrm>
          <a:off x="1428292" y="3093981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File operations: Check success before I/O</a:t>
          </a:r>
        </a:p>
      </dsp:txBody>
      <dsp:txXfrm>
        <a:off x="1428292" y="3093981"/>
        <a:ext cx="3297908" cy="1236616"/>
      </dsp:txXfrm>
    </dsp:sp>
    <dsp:sp modelId="{CA1BE783-4E72-43EE-9D3D-71BFCD83CA1F}">
      <dsp:nvSpPr>
        <dsp:cNvPr id="0" name=""/>
        <dsp:cNvSpPr/>
      </dsp:nvSpPr>
      <dsp:spPr>
        <a:xfrm>
          <a:off x="0" y="4639752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51AEC2-1F98-4BDD-93B9-6169C3A37067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199DF4-7B26-469E-85ED-01C54FF844CA}">
      <dsp:nvSpPr>
        <dsp:cNvPr id="0" name=""/>
        <dsp:cNvSpPr/>
      </dsp:nvSpPr>
      <dsp:spPr>
        <a:xfrm>
          <a:off x="1428292" y="4639752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Edge cases handled: Empty stacks, full capacity</a:t>
          </a:r>
        </a:p>
      </dsp:txBody>
      <dsp:txXfrm>
        <a:off x="1428292" y="4639752"/>
        <a:ext cx="3297908" cy="12366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thank-you-write-on-paper-love-hearts-wallpaper-mztck/download/3840x2160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581" y="921715"/>
            <a:ext cx="3872267" cy="2635993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200"/>
              <a:t>Attendance Management System for Teachers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9144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4022220"/>
            <a:ext cx="611504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9190104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581" y="4541263"/>
            <a:ext cx="3497218" cy="1395022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</a:rPr>
              <a:t>Final Project Presentation</a:t>
            </a:r>
          </a:p>
          <a:p>
            <a:pPr algn="l"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</a:rPr>
              <a:t>University of Management and Technology</a:t>
            </a:r>
          </a:p>
        </p:txBody>
      </p:sp>
      <p:pic>
        <p:nvPicPr>
          <p:cNvPr id="5" name="Video 4" descr="People Discussing">
            <a:extLst>
              <a:ext uri="{FF2B5EF4-FFF2-40B4-BE49-F238E27FC236}">
                <a16:creationId xmlns:a16="http://schemas.microsoft.com/office/drawing/2014/main" id="{4BBE4EFA-2DC1-96DE-F428-5749BD16E5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781" r="21004" b="-1"/>
          <a:stretch>
            <a:fillRect/>
          </a:stretch>
        </p:blipFill>
        <p:spPr>
          <a:xfrm>
            <a:off x="4930430" y="1792037"/>
            <a:ext cx="3872266" cy="289592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9143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C0A5E-1DFF-B28E-9C39-70E164B62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FlowChart</a:t>
            </a:r>
            <a:endParaRPr lang="en-US" sz="3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726F79-D918-A448-1D31-99E096CEE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1391" y="467208"/>
            <a:ext cx="4250171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2902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8950" y="0"/>
            <a:ext cx="6118093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5902" y="1839884"/>
            <a:ext cx="6118095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190134" y="832294"/>
            <a:ext cx="6857999" cy="5192552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67F8A2-947F-6FB9-DF92-D4E9F6DDE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" y="1557623"/>
            <a:ext cx="9001353" cy="398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90899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Error Handling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0E737E-26AA-EC7A-C291-DD3E48764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6687332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r>
              <a:rPr lang="en-US" sz="630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b="1" dirty="0"/>
              <a:t>• 7 Classes with proper inheritance</a:t>
            </a:r>
          </a:p>
          <a:p>
            <a:pPr>
              <a:lnSpc>
                <a:spcPct val="90000"/>
              </a:lnSpc>
            </a:pPr>
            <a:r>
              <a:rPr lang="en-US" sz="1300" b="1" dirty="0"/>
              <a:t>• 6 Data structures with custom logic</a:t>
            </a:r>
          </a:p>
          <a:p>
            <a:pPr>
              <a:lnSpc>
                <a:spcPct val="90000"/>
              </a:lnSpc>
            </a:pPr>
            <a:r>
              <a:rPr lang="en-US" sz="1300" b="1" dirty="0"/>
              <a:t>• Persistent storage via files</a:t>
            </a:r>
          </a:p>
          <a:p>
            <a:pPr>
              <a:lnSpc>
                <a:spcPct val="90000"/>
              </a:lnSpc>
            </a:pPr>
            <a:r>
              <a:rPr lang="en-US" sz="1300" b="1" dirty="0"/>
              <a:t>• Policy-based tracking implemented</a:t>
            </a:r>
          </a:p>
          <a:p>
            <a:pPr>
              <a:lnSpc>
                <a:spcPct val="90000"/>
              </a:lnSpc>
            </a:pPr>
            <a:endParaRPr lang="en-US" sz="1300" b="1" dirty="0"/>
          </a:p>
          <a:p>
            <a:pPr>
              <a:lnSpc>
                <a:spcPct val="90000"/>
              </a:lnSpc>
            </a:pPr>
            <a:r>
              <a:rPr lang="en-US" sz="1300" b="1" dirty="0"/>
              <a:t>Future Enhancements:</a:t>
            </a:r>
          </a:p>
          <a:p>
            <a:pPr>
              <a:lnSpc>
                <a:spcPct val="90000"/>
              </a:lnSpc>
            </a:pPr>
            <a:r>
              <a:rPr lang="en-US" sz="1300" b="1" dirty="0"/>
              <a:t>• Monthly analytics</a:t>
            </a:r>
          </a:p>
          <a:p>
            <a:pPr>
              <a:lnSpc>
                <a:spcPct val="90000"/>
              </a:lnSpc>
            </a:pPr>
            <a:r>
              <a:rPr lang="en-US" sz="1300" b="1" dirty="0"/>
              <a:t>• Mobile app integration</a:t>
            </a:r>
          </a:p>
          <a:p>
            <a:pPr>
              <a:lnSpc>
                <a:spcPct val="90000"/>
              </a:lnSpc>
            </a:pPr>
            <a:r>
              <a:rPr lang="en-US" sz="1300" b="1" dirty="0"/>
              <a:t>• Biometric authentication</a:t>
            </a:r>
          </a:p>
          <a:p>
            <a:pPr>
              <a:lnSpc>
                <a:spcPct val="90000"/>
              </a:lnSpc>
            </a:pPr>
            <a:endParaRPr lang="en-US" sz="1300" b="1" dirty="0"/>
          </a:p>
          <a:p>
            <a:pPr>
              <a:lnSpc>
                <a:spcPct val="90000"/>
              </a:lnSpc>
            </a:pPr>
            <a:r>
              <a:rPr lang="en-US" sz="1300" b="1" dirty="0"/>
              <a:t>Code Stats: 850+ lines, 1 main.cpp, 3 output files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note with a red heart">
            <a:extLst>
              <a:ext uri="{FF2B5EF4-FFF2-40B4-BE49-F238E27FC236}">
                <a16:creationId xmlns:a16="http://schemas.microsoft.com/office/drawing/2014/main" id="{CB2FFD04-72CD-1378-C2B3-B6537C0F3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2900" y="785812"/>
            <a:ext cx="84582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6164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2800CBA-D686-3A37-1CDC-1E4AAA83FF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4300"/>
              <a:t>Key Objectives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E8B127-E82F-ED47-7D9A-526B868212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2873763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3600"/>
              <a:t>System Architecture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79504E-7892-D06A-236C-BA00697E25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023032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Components - Key Classes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09EB70-75CD-A5FB-7F0A-591F06BC38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8" y="327025"/>
            <a:ext cx="3993358" cy="1630363"/>
          </a:xfrm>
        </p:spPr>
        <p:txBody>
          <a:bodyPr anchor="b">
            <a:normAutofit/>
          </a:bodyPr>
          <a:lstStyle/>
          <a:p>
            <a:r>
              <a:rPr lang="en-US" sz="3100"/>
              <a:t>Data Structures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6F6999-3E74-F5E0-89A9-C2E2DB73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378" r="11929" b="-2"/>
          <a:stretch>
            <a:fillRect/>
          </a:stretch>
        </p:blipFill>
        <p:spPr>
          <a:xfrm>
            <a:off x="4474766" y="1"/>
            <a:ext cx="4669234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7B122D-2B38-79E1-B717-F7AB29BB8E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608239"/>
              </p:ext>
            </p:extLst>
          </p:nvPr>
        </p:nvGraphicFramePr>
        <p:xfrm>
          <a:off x="360759" y="2286001"/>
          <a:ext cx="3993357" cy="3919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File Handling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9BC058E4-1522-FBEF-878A-BAA444774E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9084746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9"/>
            <a:ext cx="2530602" cy="5567891"/>
          </a:xfrm>
        </p:spPr>
        <p:txBody>
          <a:bodyPr>
            <a:normAutofit/>
          </a:bodyPr>
          <a:lstStyle/>
          <a:p>
            <a:r>
              <a:rPr lang="en-US" sz="3500"/>
              <a:t>Functionality &amp; Usage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8538DA70-3048-D8C7-4570-C62F19AD75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0225748"/>
              </p:ext>
            </p:extLst>
          </p:nvPr>
        </p:nvGraphicFramePr>
        <p:xfrm>
          <a:off x="3819906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4DD379-3605-5361-D249-EC0D5513331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360</Words>
  <Application>Microsoft Office PowerPoint</Application>
  <PresentationFormat>On-screen Show (4:3)</PresentationFormat>
  <Paragraphs>66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Attendance Management System for Teachers</vt:lpstr>
      <vt:lpstr>Introduction</vt:lpstr>
      <vt:lpstr>Key Objectives</vt:lpstr>
      <vt:lpstr>System Architecture</vt:lpstr>
      <vt:lpstr>Core Components - Key Classes</vt:lpstr>
      <vt:lpstr>Data Structures</vt:lpstr>
      <vt:lpstr>File Handling</vt:lpstr>
      <vt:lpstr>Functionality &amp; Usage</vt:lpstr>
      <vt:lpstr>Algorithms</vt:lpstr>
      <vt:lpstr>FlowChart</vt:lpstr>
      <vt:lpstr>PowerPoint Presentation</vt:lpstr>
      <vt:lpstr>Error Handling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Ghulam Mustafa</dc:creator>
  <cp:keywords/>
  <dc:description>generated using python-pptx</dc:description>
  <cp:lastModifiedBy>Muhammad Annas</cp:lastModifiedBy>
  <cp:revision>3</cp:revision>
  <dcterms:created xsi:type="dcterms:W3CDTF">2013-01-27T09:14:16Z</dcterms:created>
  <dcterms:modified xsi:type="dcterms:W3CDTF">2025-06-15T11:50:33Z</dcterms:modified>
  <cp:category/>
</cp:coreProperties>
</file>